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sldIdLst>
    <p:sldId id="299" r:id="rId2"/>
    <p:sldId id="319" r:id="rId3"/>
    <p:sldId id="270" r:id="rId4"/>
    <p:sldId id="275" r:id="rId5"/>
    <p:sldId id="276" r:id="rId6"/>
    <p:sldId id="278" r:id="rId7"/>
    <p:sldId id="303" r:id="rId8"/>
    <p:sldId id="306" r:id="rId9"/>
    <p:sldId id="307" r:id="rId10"/>
    <p:sldId id="311" r:id="rId11"/>
    <p:sldId id="314" r:id="rId12"/>
    <p:sldId id="279" r:id="rId13"/>
    <p:sldId id="281" r:id="rId14"/>
    <p:sldId id="284" r:id="rId15"/>
    <p:sldId id="321" r:id="rId16"/>
    <p:sldId id="304" r:id="rId17"/>
    <p:sldId id="305" r:id="rId18"/>
    <p:sldId id="308" r:id="rId19"/>
    <p:sldId id="309" r:id="rId20"/>
    <p:sldId id="312" r:id="rId21"/>
    <p:sldId id="315" r:id="rId22"/>
    <p:sldId id="287" r:id="rId23"/>
    <p:sldId id="289" r:id="rId24"/>
    <p:sldId id="310" r:id="rId25"/>
    <p:sldId id="313" r:id="rId26"/>
    <p:sldId id="295" r:id="rId27"/>
    <p:sldId id="316" r:id="rId28"/>
    <p:sldId id="317" r:id="rId29"/>
    <p:sldId id="322" r:id="rId30"/>
    <p:sldId id="323" r:id="rId31"/>
    <p:sldId id="320" r:id="rId32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4C59E"/>
    <a:srgbClr val="00AF50"/>
    <a:srgbClr val="FFE38C"/>
    <a:srgbClr val="FFC000"/>
    <a:srgbClr val="92D050"/>
    <a:srgbClr val="B4E7F9"/>
    <a:srgbClr val="B9F8FF"/>
    <a:srgbClr val="00B0F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663" autoAdjust="0"/>
  </p:normalViewPr>
  <p:slideViewPr>
    <p:cSldViewPr>
      <p:cViewPr varScale="1">
        <p:scale>
          <a:sx n="62" d="100"/>
          <a:sy n="62" d="100"/>
        </p:scale>
        <p:origin x="-99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C1348D-5F88-4E7F-98AF-B8D77949C98C}" type="datetimeFigureOut">
              <a:rPr lang="pl-PL" smtClean="0"/>
              <a:pPr/>
              <a:t>2023-02-14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83F0F0-E4D9-4024-9DF3-F75859A5335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706507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3F0F0-E4D9-4024-9DF3-F75859A5335D}" type="slidenum">
              <a:rPr lang="pl-PL" smtClean="0"/>
              <a:pPr/>
              <a:t>26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1047542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3F0F0-E4D9-4024-9DF3-F75859A5335D}" type="slidenum">
              <a:rPr lang="pl-PL" smtClean="0"/>
              <a:pPr/>
              <a:t>27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8197318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3F0F0-E4D9-4024-9DF3-F75859A5335D}" type="slidenum">
              <a:rPr lang="pl-PL" smtClean="0"/>
              <a:pPr/>
              <a:t>28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124509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001F5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01F5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9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D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12108" y="944880"/>
            <a:ext cx="5208270" cy="8968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01F5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2/14/2023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01F5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2/14/2023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2/14/2023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DED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4098" y="14985"/>
            <a:ext cx="10563199" cy="1465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001F5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225541" y="3027426"/>
            <a:ext cx="6219825" cy="22599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5.png"/><Relationship Id="rId18" Type="http://schemas.openxmlformats.org/officeDocument/2006/relationships/image" Target="../media/image23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4.png"/><Relationship Id="rId17" Type="http://schemas.openxmlformats.org/officeDocument/2006/relationships/image" Target="../media/image22.png"/><Relationship Id="rId2" Type="http://schemas.openxmlformats.org/officeDocument/2006/relationships/image" Target="../media/image10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3.png"/><Relationship Id="rId5" Type="http://schemas.openxmlformats.org/officeDocument/2006/relationships/image" Target="../media/image13.png"/><Relationship Id="rId15" Type="http://schemas.openxmlformats.org/officeDocument/2006/relationships/image" Target="../media/image20.png"/><Relationship Id="rId10" Type="http://schemas.openxmlformats.org/officeDocument/2006/relationships/image" Target="../media/image18.png"/><Relationship Id="rId19" Type="http://schemas.openxmlformats.org/officeDocument/2006/relationships/image" Target="../media/image24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84098" y="1066800"/>
            <a:ext cx="10617302" cy="5232202"/>
          </a:xfrm>
        </p:spPr>
        <p:txBody>
          <a:bodyPr/>
          <a:lstStyle/>
          <a:p>
            <a:pPr algn="ctr"/>
            <a:r>
              <a:rPr lang="pl-PL" sz="4000" i="1" smtClean="0">
                <a:latin typeface="Arial Black" pitchFamily="34" charset="0"/>
              </a:rPr>
              <a:t/>
            </a:r>
            <a:br>
              <a:rPr lang="pl-PL" sz="4000" i="1" smtClean="0">
                <a:latin typeface="Arial Black" pitchFamily="34" charset="0"/>
              </a:rPr>
            </a:br>
            <a:r>
              <a:rPr lang="pl-PL" sz="4000" i="1" smtClean="0">
                <a:latin typeface="Arial Black" pitchFamily="34" charset="0"/>
              </a:rPr>
              <a:t>ŚCIEŻKI  KSZTAŁCENIA</a:t>
            </a:r>
            <a:br>
              <a:rPr lang="pl-PL" sz="4000" i="1" smtClean="0">
                <a:latin typeface="Arial Black" pitchFamily="34" charset="0"/>
              </a:rPr>
            </a:br>
            <a:r>
              <a:rPr lang="pl-PL" sz="4000" i="1" smtClean="0">
                <a:latin typeface="Arial Black" pitchFamily="34" charset="0"/>
              </a:rPr>
              <a:t/>
            </a:r>
            <a:br>
              <a:rPr lang="pl-PL" sz="4000" i="1" smtClean="0">
                <a:latin typeface="Arial Black" pitchFamily="34" charset="0"/>
              </a:rPr>
            </a:br>
            <a:r>
              <a:rPr lang="pl-PL" sz="4000" i="1" smtClean="0">
                <a:latin typeface="Arial Black" pitchFamily="34" charset="0"/>
              </a:rPr>
              <a:t> ABSOLWENTA</a:t>
            </a:r>
            <a:br>
              <a:rPr lang="pl-PL" sz="4000" i="1" smtClean="0">
                <a:latin typeface="Arial Black" pitchFamily="34" charset="0"/>
              </a:rPr>
            </a:br>
            <a:r>
              <a:rPr lang="pl-PL" sz="4000" i="1" smtClean="0">
                <a:latin typeface="Arial Black" pitchFamily="34" charset="0"/>
              </a:rPr>
              <a:t/>
            </a:r>
            <a:br>
              <a:rPr lang="pl-PL" sz="4000" i="1" smtClean="0">
                <a:latin typeface="Arial Black" pitchFamily="34" charset="0"/>
              </a:rPr>
            </a:br>
            <a:r>
              <a:rPr lang="pl-PL" sz="4000" i="1" smtClean="0">
                <a:latin typeface="Arial Black" pitchFamily="34" charset="0"/>
              </a:rPr>
              <a:t>SZKOŁY PODSTAWOWEJ</a:t>
            </a:r>
            <a:br>
              <a:rPr lang="pl-PL" sz="4000" i="1" smtClean="0">
                <a:latin typeface="Arial Black" pitchFamily="34" charset="0"/>
              </a:rPr>
            </a:br>
            <a:r>
              <a:rPr lang="pl-PL" sz="4000" i="1" smtClean="0">
                <a:latin typeface="Arial Black" pitchFamily="34" charset="0"/>
              </a:rPr>
              <a:t/>
            </a:r>
            <a:br>
              <a:rPr lang="pl-PL" sz="4000" i="1" smtClean="0">
                <a:latin typeface="Arial Black" pitchFamily="34" charset="0"/>
              </a:rPr>
            </a:br>
            <a:r>
              <a:rPr lang="pl-PL" sz="4000" i="1" smtClean="0">
                <a:latin typeface="Arial Black" pitchFamily="34" charset="0"/>
              </a:rPr>
              <a:t>                                                  </a:t>
            </a:r>
            <a:r>
              <a:rPr lang="pl-PL" sz="2000" i="1" smtClean="0">
                <a:latin typeface="Arial Black" pitchFamily="34" charset="0"/>
              </a:rPr>
              <a:t>opracowała</a:t>
            </a:r>
            <a:br>
              <a:rPr lang="pl-PL" sz="2000" i="1" smtClean="0">
                <a:latin typeface="Arial Black" pitchFamily="34" charset="0"/>
              </a:rPr>
            </a:br>
            <a:r>
              <a:rPr lang="pl-PL" sz="2000" i="1" smtClean="0">
                <a:latin typeface="Arial Black" pitchFamily="34" charset="0"/>
              </a:rPr>
              <a:t>                                                                                                       Dorota Kaleta</a:t>
            </a:r>
            <a:endParaRPr lang="pl-PL" sz="4000" i="1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7"/>
          <p:cNvGrpSpPr/>
          <p:nvPr/>
        </p:nvGrpSpPr>
        <p:grpSpPr>
          <a:xfrm>
            <a:off x="1354582" y="6158493"/>
            <a:ext cx="8867140" cy="538571"/>
            <a:chOff x="1360932" y="6158483"/>
            <a:chExt cx="8854440" cy="538480"/>
          </a:xfrm>
        </p:grpSpPr>
        <p:sp>
          <p:nvSpPr>
            <p:cNvPr id="8" name="object 8"/>
            <p:cNvSpPr/>
            <p:nvPr/>
          </p:nvSpPr>
          <p:spPr>
            <a:xfrm>
              <a:off x="1360932" y="6158483"/>
              <a:ext cx="8854440" cy="538480"/>
            </a:xfrm>
            <a:custGeom>
              <a:avLst/>
              <a:gdLst/>
              <a:ahLst/>
              <a:cxnLst/>
              <a:rect l="l" t="t" r="r" b="b"/>
              <a:pathLst>
                <a:path w="8854440" h="538479">
                  <a:moveTo>
                    <a:pt x="8764778" y="0"/>
                  </a:moveTo>
                  <a:lnTo>
                    <a:pt x="89662" y="0"/>
                  </a:lnTo>
                  <a:lnTo>
                    <a:pt x="54756" y="7046"/>
                  </a:lnTo>
                  <a:lnTo>
                    <a:pt x="26257" y="26262"/>
                  </a:lnTo>
                  <a:lnTo>
                    <a:pt x="7044" y="54762"/>
                  </a:lnTo>
                  <a:lnTo>
                    <a:pt x="0" y="89661"/>
                  </a:lnTo>
                  <a:lnTo>
                    <a:pt x="0" y="448297"/>
                  </a:lnTo>
                  <a:lnTo>
                    <a:pt x="7044" y="483204"/>
                  </a:lnTo>
                  <a:lnTo>
                    <a:pt x="26257" y="511708"/>
                  </a:lnTo>
                  <a:lnTo>
                    <a:pt x="54756" y="530925"/>
                  </a:lnTo>
                  <a:lnTo>
                    <a:pt x="89662" y="537971"/>
                  </a:lnTo>
                  <a:lnTo>
                    <a:pt x="8764778" y="537971"/>
                  </a:lnTo>
                  <a:lnTo>
                    <a:pt x="8799683" y="530925"/>
                  </a:lnTo>
                  <a:lnTo>
                    <a:pt x="8828182" y="511708"/>
                  </a:lnTo>
                  <a:lnTo>
                    <a:pt x="8847395" y="483204"/>
                  </a:lnTo>
                  <a:lnTo>
                    <a:pt x="8854440" y="448297"/>
                  </a:lnTo>
                  <a:lnTo>
                    <a:pt x="8854440" y="89661"/>
                  </a:lnTo>
                  <a:lnTo>
                    <a:pt x="8847395" y="54762"/>
                  </a:lnTo>
                  <a:lnTo>
                    <a:pt x="8828182" y="26262"/>
                  </a:lnTo>
                  <a:lnTo>
                    <a:pt x="8799683" y="7046"/>
                  </a:lnTo>
                  <a:lnTo>
                    <a:pt x="8764778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360932" y="6158483"/>
              <a:ext cx="8854440" cy="538480"/>
            </a:xfrm>
            <a:custGeom>
              <a:avLst/>
              <a:gdLst/>
              <a:ahLst/>
              <a:cxnLst/>
              <a:rect l="l" t="t" r="r" b="b"/>
              <a:pathLst>
                <a:path w="8854440" h="538479">
                  <a:moveTo>
                    <a:pt x="0" y="89661"/>
                  </a:moveTo>
                  <a:lnTo>
                    <a:pt x="7044" y="54762"/>
                  </a:lnTo>
                  <a:lnTo>
                    <a:pt x="26257" y="26262"/>
                  </a:lnTo>
                  <a:lnTo>
                    <a:pt x="54756" y="7046"/>
                  </a:lnTo>
                  <a:lnTo>
                    <a:pt x="89662" y="0"/>
                  </a:lnTo>
                  <a:lnTo>
                    <a:pt x="8764778" y="0"/>
                  </a:lnTo>
                  <a:lnTo>
                    <a:pt x="8799683" y="7046"/>
                  </a:lnTo>
                  <a:lnTo>
                    <a:pt x="8828182" y="26262"/>
                  </a:lnTo>
                  <a:lnTo>
                    <a:pt x="8847395" y="54762"/>
                  </a:lnTo>
                  <a:lnTo>
                    <a:pt x="8854440" y="89661"/>
                  </a:lnTo>
                  <a:lnTo>
                    <a:pt x="8854440" y="448297"/>
                  </a:lnTo>
                  <a:lnTo>
                    <a:pt x="8847395" y="483204"/>
                  </a:lnTo>
                  <a:lnTo>
                    <a:pt x="8828182" y="511708"/>
                  </a:lnTo>
                  <a:lnTo>
                    <a:pt x="8799683" y="530925"/>
                  </a:lnTo>
                  <a:lnTo>
                    <a:pt x="8764778" y="537971"/>
                  </a:lnTo>
                  <a:lnTo>
                    <a:pt x="89662" y="537971"/>
                  </a:lnTo>
                  <a:lnTo>
                    <a:pt x="54756" y="530925"/>
                  </a:lnTo>
                  <a:lnTo>
                    <a:pt x="26257" y="511708"/>
                  </a:lnTo>
                  <a:lnTo>
                    <a:pt x="7044" y="483204"/>
                  </a:lnTo>
                  <a:lnTo>
                    <a:pt x="0" y="448297"/>
                  </a:lnTo>
                  <a:lnTo>
                    <a:pt x="0" y="89661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812838" y="6200900"/>
            <a:ext cx="347599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>
                <a:latin typeface="Calibri"/>
                <a:cs typeface="Calibri"/>
              </a:rPr>
              <a:t>SZKOŁA</a:t>
            </a:r>
            <a:r>
              <a:rPr sz="2800" b="1" spc="-145">
                <a:latin typeface="Calibri"/>
                <a:cs typeface="Calibri"/>
              </a:rPr>
              <a:t> </a:t>
            </a:r>
            <a:r>
              <a:rPr sz="2800" b="1" spc="-50">
                <a:latin typeface="Calibri"/>
                <a:cs typeface="Calibri"/>
              </a:rPr>
              <a:t>PODSTAWOWA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12"/>
          <p:cNvGrpSpPr/>
          <p:nvPr/>
        </p:nvGrpSpPr>
        <p:grpSpPr>
          <a:xfrm>
            <a:off x="381000" y="4364735"/>
            <a:ext cx="3392804" cy="1315720"/>
            <a:chOff x="381000" y="4364735"/>
            <a:chExt cx="3392804" cy="1315720"/>
          </a:xfrm>
        </p:grpSpPr>
        <p:sp>
          <p:nvSpPr>
            <p:cNvPr id="13" name="object 13"/>
            <p:cNvSpPr/>
            <p:nvPr/>
          </p:nvSpPr>
          <p:spPr>
            <a:xfrm>
              <a:off x="381000" y="4364735"/>
              <a:ext cx="3392804" cy="1315720"/>
            </a:xfrm>
            <a:custGeom>
              <a:avLst/>
              <a:gdLst/>
              <a:ahLst/>
              <a:cxnLst/>
              <a:rect l="l" t="t" r="r" b="b"/>
              <a:pathLst>
                <a:path w="3392804" h="1315720">
                  <a:moveTo>
                    <a:pt x="3173222" y="0"/>
                  </a:moveTo>
                  <a:lnTo>
                    <a:pt x="219201" y="0"/>
                  </a:lnTo>
                  <a:lnTo>
                    <a:pt x="168942" y="5790"/>
                  </a:lnTo>
                  <a:lnTo>
                    <a:pt x="122804" y="22285"/>
                  </a:lnTo>
                  <a:lnTo>
                    <a:pt x="82104" y="48165"/>
                  </a:lnTo>
                  <a:lnTo>
                    <a:pt x="48157" y="82115"/>
                  </a:lnTo>
                  <a:lnTo>
                    <a:pt x="22280" y="122816"/>
                  </a:lnTo>
                  <a:lnTo>
                    <a:pt x="5789" y="168950"/>
                  </a:lnTo>
                  <a:lnTo>
                    <a:pt x="0" y="219201"/>
                  </a:lnTo>
                  <a:lnTo>
                    <a:pt x="0" y="1096010"/>
                  </a:lnTo>
                  <a:lnTo>
                    <a:pt x="5789" y="1146261"/>
                  </a:lnTo>
                  <a:lnTo>
                    <a:pt x="22280" y="1192395"/>
                  </a:lnTo>
                  <a:lnTo>
                    <a:pt x="48157" y="1233096"/>
                  </a:lnTo>
                  <a:lnTo>
                    <a:pt x="82104" y="1267046"/>
                  </a:lnTo>
                  <a:lnTo>
                    <a:pt x="122804" y="1292926"/>
                  </a:lnTo>
                  <a:lnTo>
                    <a:pt x="168942" y="1309421"/>
                  </a:lnTo>
                  <a:lnTo>
                    <a:pt x="219201" y="1315211"/>
                  </a:lnTo>
                  <a:lnTo>
                    <a:pt x="3173222" y="1315211"/>
                  </a:lnTo>
                  <a:lnTo>
                    <a:pt x="3223473" y="1309421"/>
                  </a:lnTo>
                  <a:lnTo>
                    <a:pt x="3269607" y="1292926"/>
                  </a:lnTo>
                  <a:lnTo>
                    <a:pt x="3310308" y="1267046"/>
                  </a:lnTo>
                  <a:lnTo>
                    <a:pt x="3344258" y="1233096"/>
                  </a:lnTo>
                  <a:lnTo>
                    <a:pt x="3370138" y="1192395"/>
                  </a:lnTo>
                  <a:lnTo>
                    <a:pt x="3386633" y="1146261"/>
                  </a:lnTo>
                  <a:lnTo>
                    <a:pt x="3392424" y="1096010"/>
                  </a:lnTo>
                  <a:lnTo>
                    <a:pt x="3392424" y="219201"/>
                  </a:lnTo>
                  <a:lnTo>
                    <a:pt x="3386633" y="168950"/>
                  </a:lnTo>
                  <a:lnTo>
                    <a:pt x="3370138" y="122816"/>
                  </a:lnTo>
                  <a:lnTo>
                    <a:pt x="3344258" y="82115"/>
                  </a:lnTo>
                  <a:lnTo>
                    <a:pt x="3310308" y="48165"/>
                  </a:lnTo>
                  <a:lnTo>
                    <a:pt x="3269607" y="22285"/>
                  </a:lnTo>
                  <a:lnTo>
                    <a:pt x="3223473" y="5790"/>
                  </a:lnTo>
                  <a:lnTo>
                    <a:pt x="3173222" y="0"/>
                  </a:lnTo>
                  <a:close/>
                </a:path>
              </a:pathLst>
            </a:custGeom>
            <a:solidFill>
              <a:srgbClr val="8594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81000" y="4364735"/>
              <a:ext cx="3392804" cy="1315720"/>
            </a:xfrm>
            <a:custGeom>
              <a:avLst/>
              <a:gdLst/>
              <a:ahLst/>
              <a:cxnLst/>
              <a:rect l="l" t="t" r="r" b="b"/>
              <a:pathLst>
                <a:path w="3392804" h="1315720">
                  <a:moveTo>
                    <a:pt x="0" y="219201"/>
                  </a:moveTo>
                  <a:lnTo>
                    <a:pt x="5789" y="168950"/>
                  </a:lnTo>
                  <a:lnTo>
                    <a:pt x="22280" y="122816"/>
                  </a:lnTo>
                  <a:lnTo>
                    <a:pt x="48157" y="82115"/>
                  </a:lnTo>
                  <a:lnTo>
                    <a:pt x="82104" y="48165"/>
                  </a:lnTo>
                  <a:lnTo>
                    <a:pt x="122804" y="22285"/>
                  </a:lnTo>
                  <a:lnTo>
                    <a:pt x="168942" y="5790"/>
                  </a:lnTo>
                  <a:lnTo>
                    <a:pt x="219201" y="0"/>
                  </a:lnTo>
                  <a:lnTo>
                    <a:pt x="3173222" y="0"/>
                  </a:lnTo>
                  <a:lnTo>
                    <a:pt x="3223473" y="5790"/>
                  </a:lnTo>
                  <a:lnTo>
                    <a:pt x="3269607" y="22285"/>
                  </a:lnTo>
                  <a:lnTo>
                    <a:pt x="3310308" y="48165"/>
                  </a:lnTo>
                  <a:lnTo>
                    <a:pt x="3344258" y="82115"/>
                  </a:lnTo>
                  <a:lnTo>
                    <a:pt x="3370138" y="122816"/>
                  </a:lnTo>
                  <a:lnTo>
                    <a:pt x="3386633" y="168950"/>
                  </a:lnTo>
                  <a:lnTo>
                    <a:pt x="3392424" y="219201"/>
                  </a:lnTo>
                  <a:lnTo>
                    <a:pt x="3392424" y="1096010"/>
                  </a:lnTo>
                  <a:lnTo>
                    <a:pt x="3386633" y="1146261"/>
                  </a:lnTo>
                  <a:lnTo>
                    <a:pt x="3370138" y="1192395"/>
                  </a:lnTo>
                  <a:lnTo>
                    <a:pt x="3344258" y="1233096"/>
                  </a:lnTo>
                  <a:lnTo>
                    <a:pt x="3310308" y="1267046"/>
                  </a:lnTo>
                  <a:lnTo>
                    <a:pt x="3269607" y="1292926"/>
                  </a:lnTo>
                  <a:lnTo>
                    <a:pt x="3223473" y="1309421"/>
                  </a:lnTo>
                  <a:lnTo>
                    <a:pt x="3173222" y="1315211"/>
                  </a:lnTo>
                  <a:lnTo>
                    <a:pt x="219201" y="1315211"/>
                  </a:lnTo>
                  <a:lnTo>
                    <a:pt x="168942" y="1309421"/>
                  </a:lnTo>
                  <a:lnTo>
                    <a:pt x="122804" y="1292926"/>
                  </a:lnTo>
                  <a:lnTo>
                    <a:pt x="82104" y="1267046"/>
                  </a:lnTo>
                  <a:lnTo>
                    <a:pt x="48157" y="1233096"/>
                  </a:lnTo>
                  <a:lnTo>
                    <a:pt x="22280" y="1192395"/>
                  </a:lnTo>
                  <a:lnTo>
                    <a:pt x="5789" y="1146261"/>
                  </a:lnTo>
                  <a:lnTo>
                    <a:pt x="0" y="1096010"/>
                  </a:lnTo>
                  <a:lnTo>
                    <a:pt x="0" y="219201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702627" y="4496371"/>
            <a:ext cx="2418715" cy="100203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indent="756920">
              <a:lnSpc>
                <a:spcPct val="101899"/>
              </a:lnSpc>
              <a:spcBef>
                <a:spcPts val="85"/>
              </a:spcBef>
            </a:pPr>
            <a:r>
              <a:rPr sz="2100" b="1" spc="-10">
                <a:latin typeface="Calibri"/>
                <a:cs typeface="Calibri"/>
              </a:rPr>
              <a:t>LICEUM OGÓLNOKSZTAŁCĄCE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r>
              <a:rPr sz="2100" b="1">
                <a:latin typeface="Calibri"/>
                <a:cs typeface="Calibri"/>
              </a:rPr>
              <a:t>4</a:t>
            </a:r>
            <a:r>
              <a:rPr sz="2100" b="1" spc="15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lata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4" name="object 19"/>
          <p:cNvGrpSpPr/>
          <p:nvPr/>
        </p:nvGrpSpPr>
        <p:grpSpPr>
          <a:xfrm>
            <a:off x="3945635" y="4358640"/>
            <a:ext cx="3237230" cy="1344295"/>
            <a:chOff x="3945635" y="4358640"/>
            <a:chExt cx="3237230" cy="1344295"/>
          </a:xfrm>
        </p:grpSpPr>
        <p:sp>
          <p:nvSpPr>
            <p:cNvPr id="20" name="object 20"/>
            <p:cNvSpPr/>
            <p:nvPr/>
          </p:nvSpPr>
          <p:spPr>
            <a:xfrm>
              <a:off x="3945635" y="4358640"/>
              <a:ext cx="3237230" cy="1344295"/>
            </a:xfrm>
            <a:custGeom>
              <a:avLst/>
              <a:gdLst/>
              <a:ahLst/>
              <a:cxnLst/>
              <a:rect l="l" t="t" r="r" b="b"/>
              <a:pathLst>
                <a:path w="3237229" h="1344295">
                  <a:moveTo>
                    <a:pt x="3012947" y="0"/>
                  </a:moveTo>
                  <a:lnTo>
                    <a:pt x="224027" y="0"/>
                  </a:lnTo>
                  <a:lnTo>
                    <a:pt x="178886" y="4552"/>
                  </a:lnTo>
                  <a:lnTo>
                    <a:pt x="136838" y="17609"/>
                  </a:lnTo>
                  <a:lnTo>
                    <a:pt x="98784" y="38268"/>
                  </a:lnTo>
                  <a:lnTo>
                    <a:pt x="65627" y="65627"/>
                  </a:lnTo>
                  <a:lnTo>
                    <a:pt x="38268" y="98784"/>
                  </a:lnTo>
                  <a:lnTo>
                    <a:pt x="17609" y="136838"/>
                  </a:lnTo>
                  <a:lnTo>
                    <a:pt x="4552" y="178886"/>
                  </a:lnTo>
                  <a:lnTo>
                    <a:pt x="0" y="224028"/>
                  </a:lnTo>
                  <a:lnTo>
                    <a:pt x="0" y="1120140"/>
                  </a:lnTo>
                  <a:lnTo>
                    <a:pt x="4552" y="1165288"/>
                  </a:lnTo>
                  <a:lnTo>
                    <a:pt x="17609" y="1207340"/>
                  </a:lnTo>
                  <a:lnTo>
                    <a:pt x="38268" y="1245394"/>
                  </a:lnTo>
                  <a:lnTo>
                    <a:pt x="65627" y="1278550"/>
                  </a:lnTo>
                  <a:lnTo>
                    <a:pt x="98784" y="1305906"/>
                  </a:lnTo>
                  <a:lnTo>
                    <a:pt x="136838" y="1326562"/>
                  </a:lnTo>
                  <a:lnTo>
                    <a:pt x="178886" y="1339616"/>
                  </a:lnTo>
                  <a:lnTo>
                    <a:pt x="224027" y="1344168"/>
                  </a:lnTo>
                  <a:lnTo>
                    <a:pt x="3012947" y="1344168"/>
                  </a:lnTo>
                  <a:lnTo>
                    <a:pt x="3058089" y="1339616"/>
                  </a:lnTo>
                  <a:lnTo>
                    <a:pt x="3100137" y="1326562"/>
                  </a:lnTo>
                  <a:lnTo>
                    <a:pt x="3138191" y="1305906"/>
                  </a:lnTo>
                  <a:lnTo>
                    <a:pt x="3171348" y="1278550"/>
                  </a:lnTo>
                  <a:lnTo>
                    <a:pt x="3198707" y="1245394"/>
                  </a:lnTo>
                  <a:lnTo>
                    <a:pt x="3219366" y="1207340"/>
                  </a:lnTo>
                  <a:lnTo>
                    <a:pt x="3232423" y="1165288"/>
                  </a:lnTo>
                  <a:lnTo>
                    <a:pt x="3236975" y="1120140"/>
                  </a:lnTo>
                  <a:lnTo>
                    <a:pt x="3236975" y="224028"/>
                  </a:lnTo>
                  <a:lnTo>
                    <a:pt x="3232423" y="178886"/>
                  </a:lnTo>
                  <a:lnTo>
                    <a:pt x="3219366" y="136838"/>
                  </a:lnTo>
                  <a:lnTo>
                    <a:pt x="3198707" y="98784"/>
                  </a:lnTo>
                  <a:lnTo>
                    <a:pt x="3171348" y="65627"/>
                  </a:lnTo>
                  <a:lnTo>
                    <a:pt x="3138191" y="38268"/>
                  </a:lnTo>
                  <a:lnTo>
                    <a:pt x="3100137" y="17609"/>
                  </a:lnTo>
                  <a:lnTo>
                    <a:pt x="3058089" y="4552"/>
                  </a:lnTo>
                  <a:lnTo>
                    <a:pt x="3012947" y="0"/>
                  </a:lnTo>
                  <a:close/>
                </a:path>
              </a:pathLst>
            </a:custGeom>
            <a:solidFill>
              <a:srgbClr val="B4E7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945635" y="4358640"/>
              <a:ext cx="3237230" cy="1344295"/>
            </a:xfrm>
            <a:custGeom>
              <a:avLst/>
              <a:gdLst/>
              <a:ahLst/>
              <a:cxnLst/>
              <a:rect l="l" t="t" r="r" b="b"/>
              <a:pathLst>
                <a:path w="3237229" h="1344295">
                  <a:moveTo>
                    <a:pt x="0" y="224028"/>
                  </a:moveTo>
                  <a:lnTo>
                    <a:pt x="4552" y="178886"/>
                  </a:lnTo>
                  <a:lnTo>
                    <a:pt x="17609" y="136838"/>
                  </a:lnTo>
                  <a:lnTo>
                    <a:pt x="38268" y="98784"/>
                  </a:lnTo>
                  <a:lnTo>
                    <a:pt x="65627" y="65627"/>
                  </a:lnTo>
                  <a:lnTo>
                    <a:pt x="98784" y="38268"/>
                  </a:lnTo>
                  <a:lnTo>
                    <a:pt x="136838" y="17609"/>
                  </a:lnTo>
                  <a:lnTo>
                    <a:pt x="178886" y="4552"/>
                  </a:lnTo>
                  <a:lnTo>
                    <a:pt x="224027" y="0"/>
                  </a:lnTo>
                  <a:lnTo>
                    <a:pt x="3012947" y="0"/>
                  </a:lnTo>
                  <a:lnTo>
                    <a:pt x="3058089" y="4552"/>
                  </a:lnTo>
                  <a:lnTo>
                    <a:pt x="3100137" y="17609"/>
                  </a:lnTo>
                  <a:lnTo>
                    <a:pt x="3138191" y="38268"/>
                  </a:lnTo>
                  <a:lnTo>
                    <a:pt x="3171348" y="65627"/>
                  </a:lnTo>
                  <a:lnTo>
                    <a:pt x="3198707" y="98784"/>
                  </a:lnTo>
                  <a:lnTo>
                    <a:pt x="3219366" y="136838"/>
                  </a:lnTo>
                  <a:lnTo>
                    <a:pt x="3232423" y="178886"/>
                  </a:lnTo>
                  <a:lnTo>
                    <a:pt x="3236975" y="224028"/>
                  </a:lnTo>
                  <a:lnTo>
                    <a:pt x="3236975" y="1120140"/>
                  </a:lnTo>
                  <a:lnTo>
                    <a:pt x="3232423" y="1165288"/>
                  </a:lnTo>
                  <a:lnTo>
                    <a:pt x="3219366" y="1207340"/>
                  </a:lnTo>
                  <a:lnTo>
                    <a:pt x="3198707" y="1245394"/>
                  </a:lnTo>
                  <a:lnTo>
                    <a:pt x="3171348" y="1278550"/>
                  </a:lnTo>
                  <a:lnTo>
                    <a:pt x="3138191" y="1305906"/>
                  </a:lnTo>
                  <a:lnTo>
                    <a:pt x="3100137" y="1326562"/>
                  </a:lnTo>
                  <a:lnTo>
                    <a:pt x="3058089" y="1339616"/>
                  </a:lnTo>
                  <a:lnTo>
                    <a:pt x="3012947" y="1344168"/>
                  </a:lnTo>
                  <a:lnTo>
                    <a:pt x="224027" y="1344168"/>
                  </a:lnTo>
                  <a:lnTo>
                    <a:pt x="178886" y="1339616"/>
                  </a:lnTo>
                  <a:lnTo>
                    <a:pt x="136838" y="1326562"/>
                  </a:lnTo>
                  <a:lnTo>
                    <a:pt x="98784" y="1305906"/>
                  </a:lnTo>
                  <a:lnTo>
                    <a:pt x="65627" y="1278550"/>
                  </a:lnTo>
                  <a:lnTo>
                    <a:pt x="38268" y="1245394"/>
                  </a:lnTo>
                  <a:lnTo>
                    <a:pt x="17609" y="1207340"/>
                  </a:lnTo>
                  <a:lnTo>
                    <a:pt x="4552" y="1165288"/>
                  </a:lnTo>
                  <a:lnTo>
                    <a:pt x="0" y="1120140"/>
                  </a:lnTo>
                  <a:lnTo>
                    <a:pt x="0" y="224028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4653947" y="4625422"/>
            <a:ext cx="158369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2400" b="1">
                <a:latin typeface="Calibri"/>
                <a:cs typeface="Calibri"/>
              </a:rPr>
              <a:t>5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5">
                <a:latin typeface="Calibri"/>
                <a:cs typeface="Calibri"/>
              </a:rPr>
              <a:t>lat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5" name="object 25"/>
          <p:cNvGrpSpPr/>
          <p:nvPr/>
        </p:nvGrpSpPr>
        <p:grpSpPr>
          <a:xfrm>
            <a:off x="8537447" y="4314444"/>
            <a:ext cx="3350260" cy="1365885"/>
            <a:chOff x="8537447" y="4314444"/>
            <a:chExt cx="3350260" cy="1365885"/>
          </a:xfrm>
        </p:grpSpPr>
        <p:sp>
          <p:nvSpPr>
            <p:cNvPr id="26" name="object 26"/>
            <p:cNvSpPr/>
            <p:nvPr/>
          </p:nvSpPr>
          <p:spPr>
            <a:xfrm>
              <a:off x="8537447" y="4314444"/>
              <a:ext cx="3350260" cy="1365885"/>
            </a:xfrm>
            <a:custGeom>
              <a:avLst/>
              <a:gdLst/>
              <a:ahLst/>
              <a:cxnLst/>
              <a:rect l="l" t="t" r="r" b="b"/>
              <a:pathLst>
                <a:path w="3350259" h="1365885">
                  <a:moveTo>
                    <a:pt x="3122168" y="0"/>
                  </a:moveTo>
                  <a:lnTo>
                    <a:pt x="227583" y="0"/>
                  </a:lnTo>
                  <a:lnTo>
                    <a:pt x="181706" y="4622"/>
                  </a:lnTo>
                  <a:lnTo>
                    <a:pt x="138981" y="17879"/>
                  </a:lnTo>
                  <a:lnTo>
                    <a:pt x="100322" y="38857"/>
                  </a:lnTo>
                  <a:lnTo>
                    <a:pt x="66643" y="66643"/>
                  </a:lnTo>
                  <a:lnTo>
                    <a:pt x="38857" y="100322"/>
                  </a:lnTo>
                  <a:lnTo>
                    <a:pt x="17879" y="138981"/>
                  </a:lnTo>
                  <a:lnTo>
                    <a:pt x="4622" y="181706"/>
                  </a:lnTo>
                  <a:lnTo>
                    <a:pt x="0" y="227583"/>
                  </a:lnTo>
                  <a:lnTo>
                    <a:pt x="0" y="1137919"/>
                  </a:lnTo>
                  <a:lnTo>
                    <a:pt x="4622" y="1183797"/>
                  </a:lnTo>
                  <a:lnTo>
                    <a:pt x="17879" y="1226522"/>
                  </a:lnTo>
                  <a:lnTo>
                    <a:pt x="38857" y="1265181"/>
                  </a:lnTo>
                  <a:lnTo>
                    <a:pt x="66643" y="1298860"/>
                  </a:lnTo>
                  <a:lnTo>
                    <a:pt x="100322" y="1326646"/>
                  </a:lnTo>
                  <a:lnTo>
                    <a:pt x="138981" y="1347624"/>
                  </a:lnTo>
                  <a:lnTo>
                    <a:pt x="181706" y="1360881"/>
                  </a:lnTo>
                  <a:lnTo>
                    <a:pt x="227583" y="1365503"/>
                  </a:lnTo>
                  <a:lnTo>
                    <a:pt x="3122168" y="1365503"/>
                  </a:lnTo>
                  <a:lnTo>
                    <a:pt x="3168045" y="1360881"/>
                  </a:lnTo>
                  <a:lnTo>
                    <a:pt x="3210770" y="1347624"/>
                  </a:lnTo>
                  <a:lnTo>
                    <a:pt x="3249429" y="1326646"/>
                  </a:lnTo>
                  <a:lnTo>
                    <a:pt x="3283108" y="1298860"/>
                  </a:lnTo>
                  <a:lnTo>
                    <a:pt x="3310894" y="1265181"/>
                  </a:lnTo>
                  <a:lnTo>
                    <a:pt x="3331872" y="1226522"/>
                  </a:lnTo>
                  <a:lnTo>
                    <a:pt x="3345129" y="1183797"/>
                  </a:lnTo>
                  <a:lnTo>
                    <a:pt x="3349752" y="1137919"/>
                  </a:lnTo>
                  <a:lnTo>
                    <a:pt x="3349752" y="227583"/>
                  </a:lnTo>
                  <a:lnTo>
                    <a:pt x="3345129" y="181706"/>
                  </a:lnTo>
                  <a:lnTo>
                    <a:pt x="3331872" y="138981"/>
                  </a:lnTo>
                  <a:lnTo>
                    <a:pt x="3310894" y="100322"/>
                  </a:lnTo>
                  <a:lnTo>
                    <a:pt x="3283108" y="66643"/>
                  </a:lnTo>
                  <a:lnTo>
                    <a:pt x="3249429" y="38857"/>
                  </a:lnTo>
                  <a:lnTo>
                    <a:pt x="3210770" y="17879"/>
                  </a:lnTo>
                  <a:lnTo>
                    <a:pt x="3168045" y="4622"/>
                  </a:lnTo>
                  <a:lnTo>
                    <a:pt x="3122168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537447" y="4314444"/>
              <a:ext cx="3350260" cy="1365885"/>
            </a:xfrm>
            <a:custGeom>
              <a:avLst/>
              <a:gdLst/>
              <a:ahLst/>
              <a:cxnLst/>
              <a:rect l="l" t="t" r="r" b="b"/>
              <a:pathLst>
                <a:path w="3350259" h="1365885">
                  <a:moveTo>
                    <a:pt x="0" y="227583"/>
                  </a:moveTo>
                  <a:lnTo>
                    <a:pt x="4622" y="181706"/>
                  </a:lnTo>
                  <a:lnTo>
                    <a:pt x="17879" y="138981"/>
                  </a:lnTo>
                  <a:lnTo>
                    <a:pt x="38857" y="100322"/>
                  </a:lnTo>
                  <a:lnTo>
                    <a:pt x="66643" y="66643"/>
                  </a:lnTo>
                  <a:lnTo>
                    <a:pt x="100322" y="38857"/>
                  </a:lnTo>
                  <a:lnTo>
                    <a:pt x="138981" y="17879"/>
                  </a:lnTo>
                  <a:lnTo>
                    <a:pt x="181706" y="4622"/>
                  </a:lnTo>
                  <a:lnTo>
                    <a:pt x="227583" y="0"/>
                  </a:lnTo>
                  <a:lnTo>
                    <a:pt x="3122168" y="0"/>
                  </a:lnTo>
                  <a:lnTo>
                    <a:pt x="3168045" y="4622"/>
                  </a:lnTo>
                  <a:lnTo>
                    <a:pt x="3210770" y="17879"/>
                  </a:lnTo>
                  <a:lnTo>
                    <a:pt x="3249429" y="38857"/>
                  </a:lnTo>
                  <a:lnTo>
                    <a:pt x="3283108" y="66643"/>
                  </a:lnTo>
                  <a:lnTo>
                    <a:pt x="3310894" y="100322"/>
                  </a:lnTo>
                  <a:lnTo>
                    <a:pt x="3331872" y="138981"/>
                  </a:lnTo>
                  <a:lnTo>
                    <a:pt x="3345129" y="181706"/>
                  </a:lnTo>
                  <a:lnTo>
                    <a:pt x="3349752" y="227583"/>
                  </a:lnTo>
                  <a:lnTo>
                    <a:pt x="3349752" y="1137919"/>
                  </a:lnTo>
                  <a:lnTo>
                    <a:pt x="3345129" y="1183797"/>
                  </a:lnTo>
                  <a:lnTo>
                    <a:pt x="3331872" y="1226522"/>
                  </a:lnTo>
                  <a:lnTo>
                    <a:pt x="3310894" y="1265181"/>
                  </a:lnTo>
                  <a:lnTo>
                    <a:pt x="3283108" y="1298860"/>
                  </a:lnTo>
                  <a:lnTo>
                    <a:pt x="3249429" y="1326646"/>
                  </a:lnTo>
                  <a:lnTo>
                    <a:pt x="3210770" y="1347624"/>
                  </a:lnTo>
                  <a:lnTo>
                    <a:pt x="3168045" y="1360881"/>
                  </a:lnTo>
                  <a:lnTo>
                    <a:pt x="3122168" y="1365503"/>
                  </a:lnTo>
                  <a:lnTo>
                    <a:pt x="227583" y="1365503"/>
                  </a:lnTo>
                  <a:lnTo>
                    <a:pt x="181706" y="1360881"/>
                  </a:lnTo>
                  <a:lnTo>
                    <a:pt x="138981" y="1347624"/>
                  </a:lnTo>
                  <a:lnTo>
                    <a:pt x="100322" y="1326646"/>
                  </a:lnTo>
                  <a:lnTo>
                    <a:pt x="66643" y="1298860"/>
                  </a:lnTo>
                  <a:lnTo>
                    <a:pt x="38857" y="1265181"/>
                  </a:lnTo>
                  <a:lnTo>
                    <a:pt x="17879" y="1226522"/>
                  </a:lnTo>
                  <a:lnTo>
                    <a:pt x="4622" y="1183797"/>
                  </a:lnTo>
                  <a:lnTo>
                    <a:pt x="0" y="1137919"/>
                  </a:lnTo>
                  <a:lnTo>
                    <a:pt x="0" y="22758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8818163" y="4427510"/>
            <a:ext cx="257683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20">
                <a:latin typeface="Calibri"/>
                <a:cs typeface="Calibri"/>
              </a:rPr>
              <a:t>BRANŻOWA</a:t>
            </a:r>
            <a:r>
              <a:rPr sz="2400" b="1" spc="-6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SZKOŁA</a:t>
            </a:r>
            <a:endParaRPr sz="24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2400" b="1">
                <a:latin typeface="Calibri"/>
                <a:cs typeface="Calibri"/>
              </a:rPr>
              <a:t>I</a:t>
            </a:r>
            <a:r>
              <a:rPr sz="2400" b="1" spc="-10">
                <a:latin typeface="Calibri"/>
                <a:cs typeface="Calibri"/>
              </a:rPr>
              <a:t> STOPNIA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3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lata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6" name="object 32"/>
          <p:cNvGrpSpPr/>
          <p:nvPr/>
        </p:nvGrpSpPr>
        <p:grpSpPr>
          <a:xfrm>
            <a:off x="579057" y="2804941"/>
            <a:ext cx="5417820" cy="1299210"/>
            <a:chOff x="713231" y="2804160"/>
            <a:chExt cx="5417820" cy="1299210"/>
          </a:xfrm>
        </p:grpSpPr>
        <p:sp>
          <p:nvSpPr>
            <p:cNvPr id="33" name="object 33"/>
            <p:cNvSpPr/>
            <p:nvPr/>
          </p:nvSpPr>
          <p:spPr>
            <a:xfrm>
              <a:off x="713231" y="2804160"/>
              <a:ext cx="5417820" cy="1161415"/>
            </a:xfrm>
            <a:custGeom>
              <a:avLst/>
              <a:gdLst/>
              <a:ahLst/>
              <a:cxnLst/>
              <a:rect l="l" t="t" r="r" b="b"/>
              <a:pathLst>
                <a:path w="5417820" h="1161414">
                  <a:moveTo>
                    <a:pt x="5224272" y="0"/>
                  </a:moveTo>
                  <a:lnTo>
                    <a:pt x="193548" y="0"/>
                  </a:lnTo>
                  <a:lnTo>
                    <a:pt x="149168" y="5109"/>
                  </a:lnTo>
                  <a:lnTo>
                    <a:pt x="108429" y="19665"/>
                  </a:lnTo>
                  <a:lnTo>
                    <a:pt x="72492" y="42507"/>
                  </a:lnTo>
                  <a:lnTo>
                    <a:pt x="42519" y="72476"/>
                  </a:lnTo>
                  <a:lnTo>
                    <a:pt x="19672" y="108412"/>
                  </a:lnTo>
                  <a:lnTo>
                    <a:pt x="5111" y="149156"/>
                  </a:lnTo>
                  <a:lnTo>
                    <a:pt x="0" y="193548"/>
                  </a:lnTo>
                  <a:lnTo>
                    <a:pt x="0" y="967739"/>
                  </a:lnTo>
                  <a:lnTo>
                    <a:pt x="5111" y="1012131"/>
                  </a:lnTo>
                  <a:lnTo>
                    <a:pt x="19672" y="1052875"/>
                  </a:lnTo>
                  <a:lnTo>
                    <a:pt x="42519" y="1088811"/>
                  </a:lnTo>
                  <a:lnTo>
                    <a:pt x="72492" y="1118780"/>
                  </a:lnTo>
                  <a:lnTo>
                    <a:pt x="108429" y="1141622"/>
                  </a:lnTo>
                  <a:lnTo>
                    <a:pt x="149168" y="1156178"/>
                  </a:lnTo>
                  <a:lnTo>
                    <a:pt x="193548" y="1161288"/>
                  </a:lnTo>
                  <a:lnTo>
                    <a:pt x="5224272" y="1161288"/>
                  </a:lnTo>
                  <a:lnTo>
                    <a:pt x="5268663" y="1156178"/>
                  </a:lnTo>
                  <a:lnTo>
                    <a:pt x="5309407" y="1141622"/>
                  </a:lnTo>
                  <a:lnTo>
                    <a:pt x="5345343" y="1118780"/>
                  </a:lnTo>
                  <a:lnTo>
                    <a:pt x="5375312" y="1088811"/>
                  </a:lnTo>
                  <a:lnTo>
                    <a:pt x="5398154" y="1052875"/>
                  </a:lnTo>
                  <a:lnTo>
                    <a:pt x="5412710" y="1012131"/>
                  </a:lnTo>
                  <a:lnTo>
                    <a:pt x="5417820" y="967739"/>
                  </a:lnTo>
                  <a:lnTo>
                    <a:pt x="5417820" y="193548"/>
                  </a:lnTo>
                  <a:lnTo>
                    <a:pt x="5412710" y="149156"/>
                  </a:lnTo>
                  <a:lnTo>
                    <a:pt x="5398154" y="108412"/>
                  </a:lnTo>
                  <a:lnTo>
                    <a:pt x="5375312" y="72476"/>
                  </a:lnTo>
                  <a:lnTo>
                    <a:pt x="5345343" y="42507"/>
                  </a:lnTo>
                  <a:lnTo>
                    <a:pt x="5309407" y="19665"/>
                  </a:lnTo>
                  <a:lnTo>
                    <a:pt x="5268663" y="5109"/>
                  </a:lnTo>
                  <a:lnTo>
                    <a:pt x="5224272" y="0"/>
                  </a:lnTo>
                  <a:close/>
                </a:path>
              </a:pathLst>
            </a:custGeom>
            <a:solidFill>
              <a:srgbClr val="F8CE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713231" y="2804160"/>
              <a:ext cx="5417820" cy="1161415"/>
            </a:xfrm>
            <a:custGeom>
              <a:avLst/>
              <a:gdLst/>
              <a:ahLst/>
              <a:cxnLst/>
              <a:rect l="l" t="t" r="r" b="b"/>
              <a:pathLst>
                <a:path w="5417820" h="1161414">
                  <a:moveTo>
                    <a:pt x="0" y="193548"/>
                  </a:moveTo>
                  <a:lnTo>
                    <a:pt x="5111" y="149156"/>
                  </a:lnTo>
                  <a:lnTo>
                    <a:pt x="19672" y="108412"/>
                  </a:lnTo>
                  <a:lnTo>
                    <a:pt x="42519" y="72476"/>
                  </a:lnTo>
                  <a:lnTo>
                    <a:pt x="72492" y="42507"/>
                  </a:lnTo>
                  <a:lnTo>
                    <a:pt x="108429" y="19665"/>
                  </a:lnTo>
                  <a:lnTo>
                    <a:pt x="149168" y="5109"/>
                  </a:lnTo>
                  <a:lnTo>
                    <a:pt x="193548" y="0"/>
                  </a:lnTo>
                  <a:lnTo>
                    <a:pt x="5224272" y="0"/>
                  </a:lnTo>
                  <a:lnTo>
                    <a:pt x="5268663" y="5109"/>
                  </a:lnTo>
                  <a:lnTo>
                    <a:pt x="5309407" y="19665"/>
                  </a:lnTo>
                  <a:lnTo>
                    <a:pt x="5345343" y="42507"/>
                  </a:lnTo>
                  <a:lnTo>
                    <a:pt x="5375312" y="72476"/>
                  </a:lnTo>
                  <a:lnTo>
                    <a:pt x="5398154" y="108412"/>
                  </a:lnTo>
                  <a:lnTo>
                    <a:pt x="5412710" y="149156"/>
                  </a:lnTo>
                  <a:lnTo>
                    <a:pt x="5417820" y="193548"/>
                  </a:lnTo>
                  <a:lnTo>
                    <a:pt x="5417820" y="967739"/>
                  </a:lnTo>
                  <a:lnTo>
                    <a:pt x="5412710" y="1012131"/>
                  </a:lnTo>
                  <a:lnTo>
                    <a:pt x="5398154" y="1052875"/>
                  </a:lnTo>
                  <a:lnTo>
                    <a:pt x="5375312" y="1088811"/>
                  </a:lnTo>
                  <a:lnTo>
                    <a:pt x="5345343" y="1118780"/>
                  </a:lnTo>
                  <a:lnTo>
                    <a:pt x="5309407" y="1141622"/>
                  </a:lnTo>
                  <a:lnTo>
                    <a:pt x="5268663" y="1156178"/>
                  </a:lnTo>
                  <a:lnTo>
                    <a:pt x="5224272" y="1161288"/>
                  </a:lnTo>
                  <a:lnTo>
                    <a:pt x="193548" y="1161288"/>
                  </a:lnTo>
                  <a:lnTo>
                    <a:pt x="149168" y="1156178"/>
                  </a:lnTo>
                  <a:lnTo>
                    <a:pt x="108429" y="1141622"/>
                  </a:lnTo>
                  <a:lnTo>
                    <a:pt x="72492" y="1118780"/>
                  </a:lnTo>
                  <a:lnTo>
                    <a:pt x="42519" y="1088811"/>
                  </a:lnTo>
                  <a:lnTo>
                    <a:pt x="19672" y="1052875"/>
                  </a:lnTo>
                  <a:lnTo>
                    <a:pt x="5111" y="1012131"/>
                  </a:lnTo>
                  <a:lnTo>
                    <a:pt x="0" y="967739"/>
                  </a:lnTo>
                  <a:lnTo>
                    <a:pt x="0" y="193548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49140" y="3497580"/>
              <a:ext cx="496062" cy="605790"/>
            </a:xfrm>
            <a:prstGeom prst="rect">
              <a:avLst/>
            </a:prstGeom>
          </p:spPr>
        </p:pic>
      </p:grpSp>
      <p:sp>
        <p:nvSpPr>
          <p:cNvPr id="40" name="object 40"/>
          <p:cNvSpPr txBox="1"/>
          <p:nvPr/>
        </p:nvSpPr>
        <p:spPr>
          <a:xfrm>
            <a:off x="1248867" y="2824429"/>
            <a:ext cx="4746625" cy="1084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92430"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SZKOŁA</a:t>
            </a:r>
            <a:r>
              <a:rPr sz="2400" b="1" spc="-12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POLICEALNA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400" b="1" spc="-20">
                <a:latin typeface="Calibri"/>
                <a:cs typeface="Calibri"/>
              </a:rPr>
              <a:t>KWALIFIKACYJNE</a:t>
            </a:r>
            <a:r>
              <a:rPr sz="2400" b="1" spc="-9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KURSY</a:t>
            </a:r>
            <a:r>
              <a:rPr sz="2400" b="1" spc="-9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ZAWODOWE</a:t>
            </a:r>
            <a:endParaRPr sz="2400">
              <a:latin typeface="Calibri"/>
              <a:cs typeface="Calibri"/>
            </a:endParaRPr>
          </a:p>
          <a:p>
            <a:pPr marL="2899410">
              <a:lnSpc>
                <a:spcPct val="100000"/>
              </a:lnSpc>
              <a:spcBef>
                <a:spcPts val="45"/>
              </a:spcBef>
            </a:pPr>
            <a:r>
              <a:rPr sz="2100" b="1">
                <a:latin typeface="Calibri"/>
                <a:cs typeface="Calibri"/>
              </a:rPr>
              <a:t>(KKZ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–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od</a:t>
            </a:r>
            <a:r>
              <a:rPr sz="2100" b="1" spc="3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18</a:t>
            </a:r>
            <a:r>
              <a:rPr sz="2100" b="1" spc="10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lat)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7" name="object 41"/>
          <p:cNvGrpSpPr/>
          <p:nvPr/>
        </p:nvGrpSpPr>
        <p:grpSpPr>
          <a:xfrm>
            <a:off x="6771131" y="2769107"/>
            <a:ext cx="4566285" cy="1129665"/>
            <a:chOff x="6771131" y="2769107"/>
            <a:chExt cx="4566285" cy="1129665"/>
          </a:xfrm>
        </p:grpSpPr>
        <p:sp>
          <p:nvSpPr>
            <p:cNvPr id="42" name="object 42"/>
            <p:cNvSpPr/>
            <p:nvPr/>
          </p:nvSpPr>
          <p:spPr>
            <a:xfrm>
              <a:off x="6771131" y="2769107"/>
              <a:ext cx="4566285" cy="1129665"/>
            </a:xfrm>
            <a:custGeom>
              <a:avLst/>
              <a:gdLst/>
              <a:ahLst/>
              <a:cxnLst/>
              <a:rect l="l" t="t" r="r" b="b"/>
              <a:pathLst>
                <a:path w="4566284" h="1129664">
                  <a:moveTo>
                    <a:pt x="4377690" y="0"/>
                  </a:moveTo>
                  <a:lnTo>
                    <a:pt x="188214" y="0"/>
                  </a:lnTo>
                  <a:lnTo>
                    <a:pt x="138200" y="6727"/>
                  </a:lnTo>
                  <a:lnTo>
                    <a:pt x="93246" y="25710"/>
                  </a:lnTo>
                  <a:lnTo>
                    <a:pt x="55149" y="55149"/>
                  </a:lnTo>
                  <a:lnTo>
                    <a:pt x="25710" y="93246"/>
                  </a:lnTo>
                  <a:lnTo>
                    <a:pt x="6727" y="138200"/>
                  </a:lnTo>
                  <a:lnTo>
                    <a:pt x="0" y="188213"/>
                  </a:lnTo>
                  <a:lnTo>
                    <a:pt x="0" y="941069"/>
                  </a:lnTo>
                  <a:lnTo>
                    <a:pt x="6727" y="991083"/>
                  </a:lnTo>
                  <a:lnTo>
                    <a:pt x="25710" y="1036037"/>
                  </a:lnTo>
                  <a:lnTo>
                    <a:pt x="55149" y="1074134"/>
                  </a:lnTo>
                  <a:lnTo>
                    <a:pt x="93246" y="1103573"/>
                  </a:lnTo>
                  <a:lnTo>
                    <a:pt x="138200" y="1122556"/>
                  </a:lnTo>
                  <a:lnTo>
                    <a:pt x="188214" y="1129283"/>
                  </a:lnTo>
                  <a:lnTo>
                    <a:pt x="4377690" y="1129283"/>
                  </a:lnTo>
                  <a:lnTo>
                    <a:pt x="4427703" y="1122556"/>
                  </a:lnTo>
                  <a:lnTo>
                    <a:pt x="4472657" y="1103573"/>
                  </a:lnTo>
                  <a:lnTo>
                    <a:pt x="4510754" y="1074134"/>
                  </a:lnTo>
                  <a:lnTo>
                    <a:pt x="4540193" y="1036037"/>
                  </a:lnTo>
                  <a:lnTo>
                    <a:pt x="4559176" y="991083"/>
                  </a:lnTo>
                  <a:lnTo>
                    <a:pt x="4565904" y="941069"/>
                  </a:lnTo>
                  <a:lnTo>
                    <a:pt x="4565904" y="188213"/>
                  </a:lnTo>
                  <a:lnTo>
                    <a:pt x="4559176" y="138200"/>
                  </a:lnTo>
                  <a:lnTo>
                    <a:pt x="4540193" y="93246"/>
                  </a:lnTo>
                  <a:lnTo>
                    <a:pt x="4510754" y="55149"/>
                  </a:lnTo>
                  <a:lnTo>
                    <a:pt x="4472657" y="25710"/>
                  </a:lnTo>
                  <a:lnTo>
                    <a:pt x="4427703" y="6727"/>
                  </a:lnTo>
                  <a:lnTo>
                    <a:pt x="4377690" y="0"/>
                  </a:lnTo>
                  <a:close/>
                </a:path>
              </a:pathLst>
            </a:custGeom>
            <a:solidFill>
              <a:srgbClr val="FCD27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6771131" y="2769107"/>
              <a:ext cx="4566285" cy="1129665"/>
            </a:xfrm>
            <a:custGeom>
              <a:avLst/>
              <a:gdLst/>
              <a:ahLst/>
              <a:cxnLst/>
              <a:rect l="l" t="t" r="r" b="b"/>
              <a:pathLst>
                <a:path w="4566284" h="1129664">
                  <a:moveTo>
                    <a:pt x="0" y="188213"/>
                  </a:moveTo>
                  <a:lnTo>
                    <a:pt x="6727" y="138200"/>
                  </a:lnTo>
                  <a:lnTo>
                    <a:pt x="25710" y="93246"/>
                  </a:lnTo>
                  <a:lnTo>
                    <a:pt x="55149" y="55149"/>
                  </a:lnTo>
                  <a:lnTo>
                    <a:pt x="93246" y="25710"/>
                  </a:lnTo>
                  <a:lnTo>
                    <a:pt x="138200" y="6727"/>
                  </a:lnTo>
                  <a:lnTo>
                    <a:pt x="188214" y="0"/>
                  </a:lnTo>
                  <a:lnTo>
                    <a:pt x="4377690" y="0"/>
                  </a:lnTo>
                  <a:lnTo>
                    <a:pt x="4427703" y="6727"/>
                  </a:lnTo>
                  <a:lnTo>
                    <a:pt x="4472657" y="25710"/>
                  </a:lnTo>
                  <a:lnTo>
                    <a:pt x="4510754" y="55149"/>
                  </a:lnTo>
                  <a:lnTo>
                    <a:pt x="4540193" y="93246"/>
                  </a:lnTo>
                  <a:lnTo>
                    <a:pt x="4559176" y="138200"/>
                  </a:lnTo>
                  <a:lnTo>
                    <a:pt x="4565904" y="188213"/>
                  </a:lnTo>
                  <a:lnTo>
                    <a:pt x="4565904" y="941069"/>
                  </a:lnTo>
                  <a:lnTo>
                    <a:pt x="4559176" y="991083"/>
                  </a:lnTo>
                  <a:lnTo>
                    <a:pt x="4540193" y="1036037"/>
                  </a:lnTo>
                  <a:lnTo>
                    <a:pt x="4510754" y="1074134"/>
                  </a:lnTo>
                  <a:lnTo>
                    <a:pt x="4472657" y="1103573"/>
                  </a:lnTo>
                  <a:lnTo>
                    <a:pt x="4427703" y="1122556"/>
                  </a:lnTo>
                  <a:lnTo>
                    <a:pt x="4377690" y="1129283"/>
                  </a:lnTo>
                  <a:lnTo>
                    <a:pt x="188214" y="1129283"/>
                  </a:lnTo>
                  <a:lnTo>
                    <a:pt x="138200" y="1122556"/>
                  </a:lnTo>
                  <a:lnTo>
                    <a:pt x="93246" y="1103573"/>
                  </a:lnTo>
                  <a:lnTo>
                    <a:pt x="55149" y="1074134"/>
                  </a:lnTo>
                  <a:lnTo>
                    <a:pt x="25710" y="1036037"/>
                  </a:lnTo>
                  <a:lnTo>
                    <a:pt x="6727" y="991083"/>
                  </a:lnTo>
                  <a:lnTo>
                    <a:pt x="0" y="941069"/>
                  </a:lnTo>
                  <a:lnTo>
                    <a:pt x="0" y="18821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7960422" y="2791649"/>
            <a:ext cx="3063875" cy="1084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z="2400" b="1" spc="-20">
                <a:latin typeface="Calibri"/>
                <a:cs typeface="Calibri"/>
              </a:rPr>
              <a:t>KWALIFIKACYJNE</a:t>
            </a:r>
            <a:r>
              <a:rPr sz="2400" b="1" spc="-55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KURSY</a:t>
            </a:r>
            <a:endParaRPr sz="240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</a:pPr>
            <a:r>
              <a:rPr sz="2400" b="1" spc="-10">
                <a:latin typeface="Calibri"/>
                <a:cs typeface="Calibri"/>
              </a:rPr>
              <a:t>ZAWODOWE</a:t>
            </a:r>
            <a:endParaRPr sz="2400">
              <a:latin typeface="Calibri"/>
              <a:cs typeface="Calibri"/>
            </a:endParaRPr>
          </a:p>
          <a:p>
            <a:pPr marL="1216660">
              <a:lnSpc>
                <a:spcPct val="100000"/>
              </a:lnSpc>
              <a:spcBef>
                <a:spcPts val="45"/>
              </a:spcBef>
            </a:pPr>
            <a:r>
              <a:rPr sz="2100" b="1">
                <a:latin typeface="Calibri"/>
                <a:cs typeface="Calibri"/>
              </a:rPr>
              <a:t>(KKZ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–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od</a:t>
            </a:r>
            <a:r>
              <a:rPr sz="2100" b="1" spc="3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18</a:t>
            </a:r>
            <a:r>
              <a:rPr sz="2100" b="1" spc="10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lat)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10" name="object 50"/>
          <p:cNvGrpSpPr/>
          <p:nvPr/>
        </p:nvGrpSpPr>
        <p:grpSpPr>
          <a:xfrm>
            <a:off x="7813548" y="1641348"/>
            <a:ext cx="3473450" cy="925194"/>
            <a:chOff x="7813548" y="1641348"/>
            <a:chExt cx="3473450" cy="925194"/>
          </a:xfrm>
        </p:grpSpPr>
        <p:sp>
          <p:nvSpPr>
            <p:cNvPr id="51" name="object 51"/>
            <p:cNvSpPr/>
            <p:nvPr/>
          </p:nvSpPr>
          <p:spPr>
            <a:xfrm>
              <a:off x="7813548" y="1641348"/>
              <a:ext cx="3473450" cy="925194"/>
            </a:xfrm>
            <a:custGeom>
              <a:avLst/>
              <a:gdLst/>
              <a:ahLst/>
              <a:cxnLst/>
              <a:rect l="l" t="t" r="r" b="b"/>
              <a:pathLst>
                <a:path w="3473450" h="925194">
                  <a:moveTo>
                    <a:pt x="3319018" y="0"/>
                  </a:moveTo>
                  <a:lnTo>
                    <a:pt x="154177" y="0"/>
                  </a:lnTo>
                  <a:lnTo>
                    <a:pt x="105468" y="7865"/>
                  </a:lnTo>
                  <a:lnTo>
                    <a:pt x="63148" y="29764"/>
                  </a:lnTo>
                  <a:lnTo>
                    <a:pt x="29764" y="63148"/>
                  </a:lnTo>
                  <a:lnTo>
                    <a:pt x="7865" y="105468"/>
                  </a:lnTo>
                  <a:lnTo>
                    <a:pt x="0" y="154177"/>
                  </a:lnTo>
                  <a:lnTo>
                    <a:pt x="0" y="770889"/>
                  </a:lnTo>
                  <a:lnTo>
                    <a:pt x="7865" y="819599"/>
                  </a:lnTo>
                  <a:lnTo>
                    <a:pt x="29764" y="861919"/>
                  </a:lnTo>
                  <a:lnTo>
                    <a:pt x="63148" y="895303"/>
                  </a:lnTo>
                  <a:lnTo>
                    <a:pt x="105468" y="917202"/>
                  </a:lnTo>
                  <a:lnTo>
                    <a:pt x="154177" y="925067"/>
                  </a:lnTo>
                  <a:lnTo>
                    <a:pt x="3319018" y="925067"/>
                  </a:lnTo>
                  <a:lnTo>
                    <a:pt x="3367727" y="917202"/>
                  </a:lnTo>
                  <a:lnTo>
                    <a:pt x="3410047" y="895303"/>
                  </a:lnTo>
                  <a:lnTo>
                    <a:pt x="3443431" y="861919"/>
                  </a:lnTo>
                  <a:lnTo>
                    <a:pt x="3465330" y="819599"/>
                  </a:lnTo>
                  <a:lnTo>
                    <a:pt x="3473196" y="770889"/>
                  </a:lnTo>
                  <a:lnTo>
                    <a:pt x="3473196" y="154177"/>
                  </a:lnTo>
                  <a:lnTo>
                    <a:pt x="3465330" y="105468"/>
                  </a:lnTo>
                  <a:lnTo>
                    <a:pt x="3443431" y="63148"/>
                  </a:lnTo>
                  <a:lnTo>
                    <a:pt x="3410047" y="29764"/>
                  </a:lnTo>
                  <a:lnTo>
                    <a:pt x="3367727" y="7865"/>
                  </a:lnTo>
                  <a:lnTo>
                    <a:pt x="3319018" y="0"/>
                  </a:lnTo>
                  <a:close/>
                </a:path>
              </a:pathLst>
            </a:custGeom>
            <a:solidFill>
              <a:srgbClr val="42AE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7813548" y="1641348"/>
              <a:ext cx="3473450" cy="925194"/>
            </a:xfrm>
            <a:custGeom>
              <a:avLst/>
              <a:gdLst/>
              <a:ahLst/>
              <a:cxnLst/>
              <a:rect l="l" t="t" r="r" b="b"/>
              <a:pathLst>
                <a:path w="3473450" h="925194">
                  <a:moveTo>
                    <a:pt x="0" y="154177"/>
                  </a:moveTo>
                  <a:lnTo>
                    <a:pt x="7865" y="105468"/>
                  </a:lnTo>
                  <a:lnTo>
                    <a:pt x="29764" y="63148"/>
                  </a:lnTo>
                  <a:lnTo>
                    <a:pt x="63148" y="29764"/>
                  </a:lnTo>
                  <a:lnTo>
                    <a:pt x="105468" y="7865"/>
                  </a:lnTo>
                  <a:lnTo>
                    <a:pt x="154177" y="0"/>
                  </a:lnTo>
                  <a:lnTo>
                    <a:pt x="3319018" y="0"/>
                  </a:lnTo>
                  <a:lnTo>
                    <a:pt x="3367727" y="7865"/>
                  </a:lnTo>
                  <a:lnTo>
                    <a:pt x="3410047" y="29764"/>
                  </a:lnTo>
                  <a:lnTo>
                    <a:pt x="3443431" y="63148"/>
                  </a:lnTo>
                  <a:lnTo>
                    <a:pt x="3465330" y="105468"/>
                  </a:lnTo>
                  <a:lnTo>
                    <a:pt x="3473196" y="154177"/>
                  </a:lnTo>
                  <a:lnTo>
                    <a:pt x="3473196" y="770889"/>
                  </a:lnTo>
                  <a:lnTo>
                    <a:pt x="3465330" y="819599"/>
                  </a:lnTo>
                  <a:lnTo>
                    <a:pt x="3443431" y="861919"/>
                  </a:lnTo>
                  <a:lnTo>
                    <a:pt x="3410047" y="895303"/>
                  </a:lnTo>
                  <a:lnTo>
                    <a:pt x="3367727" y="917202"/>
                  </a:lnTo>
                  <a:lnTo>
                    <a:pt x="3319018" y="925067"/>
                  </a:lnTo>
                  <a:lnTo>
                    <a:pt x="154177" y="925067"/>
                  </a:lnTo>
                  <a:lnTo>
                    <a:pt x="105468" y="917202"/>
                  </a:lnTo>
                  <a:lnTo>
                    <a:pt x="63148" y="895303"/>
                  </a:lnTo>
                  <a:lnTo>
                    <a:pt x="29764" y="861919"/>
                  </a:lnTo>
                  <a:lnTo>
                    <a:pt x="7865" y="819599"/>
                  </a:lnTo>
                  <a:lnTo>
                    <a:pt x="0" y="770889"/>
                  </a:lnTo>
                  <a:lnTo>
                    <a:pt x="0" y="154177"/>
                  </a:lnTo>
                  <a:close/>
                </a:path>
              </a:pathLst>
            </a:custGeom>
            <a:ln w="12192">
              <a:solidFill>
                <a:srgbClr val="6EC5C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7984144" y="1883010"/>
            <a:ext cx="32061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LICEUM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DLA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DOROSŁYCH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2" name="object 55"/>
          <p:cNvGrpSpPr/>
          <p:nvPr/>
        </p:nvGrpSpPr>
        <p:grpSpPr>
          <a:xfrm>
            <a:off x="1597849" y="1703817"/>
            <a:ext cx="4174490" cy="710565"/>
            <a:chOff x="1598676" y="1761744"/>
            <a:chExt cx="4174490" cy="710565"/>
          </a:xfrm>
        </p:grpSpPr>
        <p:sp>
          <p:nvSpPr>
            <p:cNvPr id="56" name="object 56"/>
            <p:cNvSpPr/>
            <p:nvPr/>
          </p:nvSpPr>
          <p:spPr>
            <a:xfrm>
              <a:off x="1598676" y="1761744"/>
              <a:ext cx="4174490" cy="710565"/>
            </a:xfrm>
            <a:custGeom>
              <a:avLst/>
              <a:gdLst/>
              <a:ahLst/>
              <a:cxnLst/>
              <a:rect l="l" t="t" r="r" b="b"/>
              <a:pathLst>
                <a:path w="4174490" h="710564">
                  <a:moveTo>
                    <a:pt x="4055872" y="0"/>
                  </a:moveTo>
                  <a:lnTo>
                    <a:pt x="118363" y="0"/>
                  </a:lnTo>
                  <a:lnTo>
                    <a:pt x="72276" y="9296"/>
                  </a:lnTo>
                  <a:lnTo>
                    <a:pt x="34655" y="34655"/>
                  </a:lnTo>
                  <a:lnTo>
                    <a:pt x="9296" y="72276"/>
                  </a:lnTo>
                  <a:lnTo>
                    <a:pt x="0" y="118363"/>
                  </a:lnTo>
                  <a:lnTo>
                    <a:pt x="0" y="591819"/>
                  </a:lnTo>
                  <a:lnTo>
                    <a:pt x="9296" y="637907"/>
                  </a:lnTo>
                  <a:lnTo>
                    <a:pt x="34655" y="675528"/>
                  </a:lnTo>
                  <a:lnTo>
                    <a:pt x="72276" y="700887"/>
                  </a:lnTo>
                  <a:lnTo>
                    <a:pt x="118363" y="710183"/>
                  </a:lnTo>
                  <a:lnTo>
                    <a:pt x="4055872" y="710183"/>
                  </a:lnTo>
                  <a:lnTo>
                    <a:pt x="4101959" y="700887"/>
                  </a:lnTo>
                  <a:lnTo>
                    <a:pt x="4139580" y="675528"/>
                  </a:lnTo>
                  <a:lnTo>
                    <a:pt x="4164939" y="637907"/>
                  </a:lnTo>
                  <a:lnTo>
                    <a:pt x="4174236" y="591819"/>
                  </a:lnTo>
                  <a:lnTo>
                    <a:pt x="4174236" y="118363"/>
                  </a:lnTo>
                  <a:lnTo>
                    <a:pt x="4164939" y="72276"/>
                  </a:lnTo>
                  <a:lnTo>
                    <a:pt x="4139580" y="34655"/>
                  </a:lnTo>
                  <a:lnTo>
                    <a:pt x="4101959" y="9296"/>
                  </a:lnTo>
                  <a:lnTo>
                    <a:pt x="4055872" y="0"/>
                  </a:lnTo>
                  <a:close/>
                </a:path>
              </a:pathLst>
            </a:custGeom>
            <a:solidFill>
              <a:srgbClr val="E1E7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1598676" y="1761744"/>
              <a:ext cx="4174490" cy="710565"/>
            </a:xfrm>
            <a:custGeom>
              <a:avLst/>
              <a:gdLst/>
              <a:ahLst/>
              <a:cxnLst/>
              <a:rect l="l" t="t" r="r" b="b"/>
              <a:pathLst>
                <a:path w="4174490" h="710564">
                  <a:moveTo>
                    <a:pt x="0" y="118363"/>
                  </a:moveTo>
                  <a:lnTo>
                    <a:pt x="9296" y="72276"/>
                  </a:lnTo>
                  <a:lnTo>
                    <a:pt x="34655" y="34655"/>
                  </a:lnTo>
                  <a:lnTo>
                    <a:pt x="72276" y="9296"/>
                  </a:lnTo>
                  <a:lnTo>
                    <a:pt x="118363" y="0"/>
                  </a:lnTo>
                  <a:lnTo>
                    <a:pt x="4055872" y="0"/>
                  </a:lnTo>
                  <a:lnTo>
                    <a:pt x="4101959" y="9296"/>
                  </a:lnTo>
                  <a:lnTo>
                    <a:pt x="4139580" y="34655"/>
                  </a:lnTo>
                  <a:lnTo>
                    <a:pt x="4164939" y="72276"/>
                  </a:lnTo>
                  <a:lnTo>
                    <a:pt x="4174236" y="118363"/>
                  </a:lnTo>
                  <a:lnTo>
                    <a:pt x="4174236" y="591819"/>
                  </a:lnTo>
                  <a:lnTo>
                    <a:pt x="4164939" y="637907"/>
                  </a:lnTo>
                  <a:lnTo>
                    <a:pt x="4139580" y="675528"/>
                  </a:lnTo>
                  <a:lnTo>
                    <a:pt x="4101959" y="700887"/>
                  </a:lnTo>
                  <a:lnTo>
                    <a:pt x="4055872" y="710183"/>
                  </a:lnTo>
                  <a:lnTo>
                    <a:pt x="118363" y="710183"/>
                  </a:lnTo>
                  <a:lnTo>
                    <a:pt x="72276" y="700887"/>
                  </a:lnTo>
                  <a:lnTo>
                    <a:pt x="34655" y="675528"/>
                  </a:lnTo>
                  <a:lnTo>
                    <a:pt x="9296" y="637907"/>
                  </a:lnTo>
                  <a:lnTo>
                    <a:pt x="0" y="591819"/>
                  </a:lnTo>
                  <a:lnTo>
                    <a:pt x="0" y="11836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9" name="object 59"/>
          <p:cNvSpPr txBox="1"/>
          <p:nvPr/>
        </p:nvSpPr>
        <p:spPr>
          <a:xfrm>
            <a:off x="2763699" y="1809939"/>
            <a:ext cx="13462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40">
                <a:latin typeface="Calibri"/>
                <a:cs typeface="Calibri"/>
              </a:rPr>
              <a:t>MATURA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15" name="object 60"/>
          <p:cNvGrpSpPr/>
          <p:nvPr/>
        </p:nvGrpSpPr>
        <p:grpSpPr>
          <a:xfrm>
            <a:off x="278731" y="108013"/>
            <a:ext cx="11536841" cy="4537075"/>
            <a:chOff x="248505" y="129539"/>
            <a:chExt cx="11536841" cy="4537075"/>
          </a:xfrm>
        </p:grpSpPr>
        <p:sp>
          <p:nvSpPr>
            <p:cNvPr id="61" name="object 61"/>
            <p:cNvSpPr/>
            <p:nvPr/>
          </p:nvSpPr>
          <p:spPr>
            <a:xfrm>
              <a:off x="2349373" y="3945635"/>
              <a:ext cx="3083560" cy="380365"/>
            </a:xfrm>
            <a:custGeom>
              <a:avLst/>
              <a:gdLst/>
              <a:ahLst/>
              <a:cxnLst/>
              <a:rect l="l" t="t" r="r" b="b"/>
              <a:pathLst>
                <a:path w="3083560" h="380364">
                  <a:moveTo>
                    <a:pt x="192024" y="193294"/>
                  </a:moveTo>
                  <a:lnTo>
                    <a:pt x="175729" y="159512"/>
                  </a:lnTo>
                  <a:lnTo>
                    <a:pt x="98806" y="0"/>
                  </a:lnTo>
                  <a:lnTo>
                    <a:pt x="0" y="190627"/>
                  </a:lnTo>
                  <a:lnTo>
                    <a:pt x="64058" y="191528"/>
                  </a:lnTo>
                  <a:lnTo>
                    <a:pt x="61595" y="368173"/>
                  </a:lnTo>
                  <a:lnTo>
                    <a:pt x="125603" y="369062"/>
                  </a:lnTo>
                  <a:lnTo>
                    <a:pt x="128066" y="192417"/>
                  </a:lnTo>
                  <a:lnTo>
                    <a:pt x="192024" y="193294"/>
                  </a:lnTo>
                  <a:close/>
                </a:path>
                <a:path w="3083560" h="380364">
                  <a:moveTo>
                    <a:pt x="3083560" y="204216"/>
                  </a:moveTo>
                  <a:lnTo>
                    <a:pt x="3067456" y="173228"/>
                  </a:lnTo>
                  <a:lnTo>
                    <a:pt x="2984627" y="13716"/>
                  </a:lnTo>
                  <a:lnTo>
                    <a:pt x="2891536" y="207137"/>
                  </a:lnTo>
                  <a:lnTo>
                    <a:pt x="2955518" y="206171"/>
                  </a:lnTo>
                  <a:lnTo>
                    <a:pt x="2958211" y="379984"/>
                  </a:lnTo>
                  <a:lnTo>
                    <a:pt x="3022219" y="378968"/>
                  </a:lnTo>
                  <a:lnTo>
                    <a:pt x="3019526" y="205193"/>
                  </a:lnTo>
                  <a:lnTo>
                    <a:pt x="3083560" y="204216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10270871" y="1577339"/>
              <a:ext cx="1514475" cy="2736215"/>
            </a:xfrm>
            <a:custGeom>
              <a:avLst/>
              <a:gdLst/>
              <a:ahLst/>
              <a:cxnLst/>
              <a:rect l="l" t="t" r="r" b="b"/>
              <a:pathLst>
                <a:path w="1514475" h="2736215">
                  <a:moveTo>
                    <a:pt x="192024" y="2513457"/>
                  </a:moveTo>
                  <a:lnTo>
                    <a:pt x="175895" y="2480945"/>
                  </a:lnTo>
                  <a:lnTo>
                    <a:pt x="96647" y="2321052"/>
                  </a:lnTo>
                  <a:lnTo>
                    <a:pt x="0" y="2512695"/>
                  </a:lnTo>
                  <a:lnTo>
                    <a:pt x="64020" y="2512961"/>
                  </a:lnTo>
                  <a:lnTo>
                    <a:pt x="63373" y="2698750"/>
                  </a:lnTo>
                  <a:lnTo>
                    <a:pt x="127381" y="2699004"/>
                  </a:lnTo>
                  <a:lnTo>
                    <a:pt x="128028" y="2513215"/>
                  </a:lnTo>
                  <a:lnTo>
                    <a:pt x="192024" y="2513457"/>
                  </a:lnTo>
                  <a:close/>
                </a:path>
                <a:path w="1514475" h="2736215">
                  <a:moveTo>
                    <a:pt x="1514221" y="265188"/>
                  </a:moveTo>
                  <a:lnTo>
                    <a:pt x="1492123" y="220980"/>
                  </a:lnTo>
                  <a:lnTo>
                    <a:pt x="1381633" y="0"/>
                  </a:lnTo>
                  <a:lnTo>
                    <a:pt x="1249045" y="265188"/>
                  </a:lnTo>
                  <a:lnTo>
                    <a:pt x="1337437" y="265188"/>
                  </a:lnTo>
                  <a:lnTo>
                    <a:pt x="1337437" y="2735961"/>
                  </a:lnTo>
                  <a:lnTo>
                    <a:pt x="1425829" y="2735961"/>
                  </a:lnTo>
                  <a:lnTo>
                    <a:pt x="1425829" y="265188"/>
                  </a:lnTo>
                  <a:lnTo>
                    <a:pt x="1514221" y="265188"/>
                  </a:lnTo>
                  <a:close/>
                </a:path>
              </a:pathLst>
            </a:custGeom>
            <a:solidFill>
              <a:srgbClr val="ED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4748784" y="1040892"/>
              <a:ext cx="192405" cy="629920"/>
            </a:xfrm>
            <a:custGeom>
              <a:avLst/>
              <a:gdLst/>
              <a:ahLst/>
              <a:cxnLst/>
              <a:rect l="l" t="t" r="r" b="b"/>
              <a:pathLst>
                <a:path w="192404" h="629919">
                  <a:moveTo>
                    <a:pt x="128015" y="160020"/>
                  </a:moveTo>
                  <a:lnTo>
                    <a:pt x="64007" y="160020"/>
                  </a:lnTo>
                  <a:lnTo>
                    <a:pt x="64007" y="629793"/>
                  </a:lnTo>
                  <a:lnTo>
                    <a:pt x="128015" y="629793"/>
                  </a:lnTo>
                  <a:lnTo>
                    <a:pt x="128015" y="160020"/>
                  </a:lnTo>
                  <a:close/>
                </a:path>
                <a:path w="192404" h="629919">
                  <a:moveTo>
                    <a:pt x="96012" y="0"/>
                  </a:moveTo>
                  <a:lnTo>
                    <a:pt x="0" y="192024"/>
                  </a:lnTo>
                  <a:lnTo>
                    <a:pt x="64007" y="192024"/>
                  </a:lnTo>
                  <a:lnTo>
                    <a:pt x="64007" y="160020"/>
                  </a:lnTo>
                  <a:lnTo>
                    <a:pt x="176022" y="160020"/>
                  </a:lnTo>
                  <a:lnTo>
                    <a:pt x="96012" y="0"/>
                  </a:lnTo>
                  <a:close/>
                </a:path>
                <a:path w="192404" h="629919">
                  <a:moveTo>
                    <a:pt x="176022" y="160020"/>
                  </a:moveTo>
                  <a:lnTo>
                    <a:pt x="128015" y="160020"/>
                  </a:lnTo>
                  <a:lnTo>
                    <a:pt x="128015" y="192024"/>
                  </a:lnTo>
                  <a:lnTo>
                    <a:pt x="192024" y="192024"/>
                  </a:lnTo>
                  <a:lnTo>
                    <a:pt x="176022" y="160020"/>
                  </a:lnTo>
                  <a:close/>
                </a:path>
              </a:pathLst>
            </a:custGeom>
            <a:solidFill>
              <a:srgbClr val="6063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431012" y="1878838"/>
              <a:ext cx="1102360" cy="1223645"/>
            </a:xfrm>
            <a:custGeom>
              <a:avLst/>
              <a:gdLst/>
              <a:ahLst/>
              <a:cxnLst/>
              <a:rect l="l" t="t" r="r" b="b"/>
              <a:pathLst>
                <a:path w="1102360" h="1223645">
                  <a:moveTo>
                    <a:pt x="1000531" y="0"/>
                  </a:moveTo>
                  <a:lnTo>
                    <a:pt x="957732" y="114808"/>
                  </a:lnTo>
                  <a:lnTo>
                    <a:pt x="924535" y="119691"/>
                  </a:lnTo>
                  <a:lnTo>
                    <a:pt x="891094" y="127022"/>
                  </a:lnTo>
                  <a:lnTo>
                    <a:pt x="823664" y="148810"/>
                  </a:lnTo>
                  <a:lnTo>
                    <a:pt x="755805" y="179753"/>
                  </a:lnTo>
                  <a:lnTo>
                    <a:pt x="721828" y="198525"/>
                  </a:lnTo>
                  <a:lnTo>
                    <a:pt x="687880" y="219428"/>
                  </a:lnTo>
                  <a:lnTo>
                    <a:pt x="654007" y="242409"/>
                  </a:lnTo>
                  <a:lnTo>
                    <a:pt x="620253" y="267415"/>
                  </a:lnTo>
                  <a:lnTo>
                    <a:pt x="586665" y="294394"/>
                  </a:lnTo>
                  <a:lnTo>
                    <a:pt x="553288" y="323293"/>
                  </a:lnTo>
                  <a:lnTo>
                    <a:pt x="520167" y="354060"/>
                  </a:lnTo>
                  <a:lnTo>
                    <a:pt x="487348" y="386642"/>
                  </a:lnTo>
                  <a:lnTo>
                    <a:pt x="454876" y="420987"/>
                  </a:lnTo>
                  <a:lnTo>
                    <a:pt x="422797" y="457041"/>
                  </a:lnTo>
                  <a:lnTo>
                    <a:pt x="391155" y="494752"/>
                  </a:lnTo>
                  <a:lnTo>
                    <a:pt x="359998" y="534068"/>
                  </a:lnTo>
                  <a:lnTo>
                    <a:pt x="329369" y="574936"/>
                  </a:lnTo>
                  <a:lnTo>
                    <a:pt x="299314" y="617303"/>
                  </a:lnTo>
                  <a:lnTo>
                    <a:pt x="269879" y="661117"/>
                  </a:lnTo>
                  <a:lnTo>
                    <a:pt x="241110" y="706326"/>
                  </a:lnTo>
                  <a:lnTo>
                    <a:pt x="213051" y="752876"/>
                  </a:lnTo>
                  <a:lnTo>
                    <a:pt x="185748" y="800715"/>
                  </a:lnTo>
                  <a:lnTo>
                    <a:pt x="159247" y="849790"/>
                  </a:lnTo>
                  <a:lnTo>
                    <a:pt x="133593" y="900049"/>
                  </a:lnTo>
                  <a:lnTo>
                    <a:pt x="108831" y="951439"/>
                  </a:lnTo>
                  <a:lnTo>
                    <a:pt x="85007" y="1003908"/>
                  </a:lnTo>
                  <a:lnTo>
                    <a:pt x="62167" y="1057403"/>
                  </a:lnTo>
                  <a:lnTo>
                    <a:pt x="40355" y="1111871"/>
                  </a:lnTo>
                  <a:lnTo>
                    <a:pt x="19617" y="1167260"/>
                  </a:lnTo>
                  <a:lnTo>
                    <a:pt x="0" y="1223517"/>
                  </a:lnTo>
                  <a:lnTo>
                    <a:pt x="23930" y="1167176"/>
                  </a:lnTo>
                  <a:lnTo>
                    <a:pt x="48911" y="1112025"/>
                  </a:lnTo>
                  <a:lnTo>
                    <a:pt x="74891" y="1058119"/>
                  </a:lnTo>
                  <a:lnTo>
                    <a:pt x="101818" y="1005513"/>
                  </a:lnTo>
                  <a:lnTo>
                    <a:pt x="129642" y="954261"/>
                  </a:lnTo>
                  <a:lnTo>
                    <a:pt x="158309" y="904418"/>
                  </a:lnTo>
                  <a:lnTo>
                    <a:pt x="187769" y="856037"/>
                  </a:lnTo>
                  <a:lnTo>
                    <a:pt x="217971" y="809174"/>
                  </a:lnTo>
                  <a:lnTo>
                    <a:pt x="248861" y="763883"/>
                  </a:lnTo>
                  <a:lnTo>
                    <a:pt x="280390" y="720218"/>
                  </a:lnTo>
                  <a:lnTo>
                    <a:pt x="312505" y="678234"/>
                  </a:lnTo>
                  <a:lnTo>
                    <a:pt x="345154" y="637985"/>
                  </a:lnTo>
                  <a:lnTo>
                    <a:pt x="378287" y="599526"/>
                  </a:lnTo>
                  <a:lnTo>
                    <a:pt x="411851" y="562911"/>
                  </a:lnTo>
                  <a:lnTo>
                    <a:pt x="445795" y="528195"/>
                  </a:lnTo>
                  <a:lnTo>
                    <a:pt x="480067" y="495432"/>
                  </a:lnTo>
                  <a:lnTo>
                    <a:pt x="514617" y="464677"/>
                  </a:lnTo>
                  <a:lnTo>
                    <a:pt x="549391" y="435983"/>
                  </a:lnTo>
                  <a:lnTo>
                    <a:pt x="584339" y="409407"/>
                  </a:lnTo>
                  <a:lnTo>
                    <a:pt x="619409" y="385001"/>
                  </a:lnTo>
                  <a:lnTo>
                    <a:pt x="654549" y="362821"/>
                  </a:lnTo>
                  <a:lnTo>
                    <a:pt x="689708" y="342920"/>
                  </a:lnTo>
                  <a:lnTo>
                    <a:pt x="724835" y="325354"/>
                  </a:lnTo>
                  <a:lnTo>
                    <a:pt x="759877" y="310177"/>
                  </a:lnTo>
                  <a:lnTo>
                    <a:pt x="829501" y="287207"/>
                  </a:lnTo>
                  <a:lnTo>
                    <a:pt x="898169" y="274447"/>
                  </a:lnTo>
                  <a:lnTo>
                    <a:pt x="855370" y="389254"/>
                  </a:lnTo>
                  <a:lnTo>
                    <a:pt x="1102258" y="214502"/>
                  </a:lnTo>
                  <a:lnTo>
                    <a:pt x="1000531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248505" y="3021964"/>
              <a:ext cx="384810" cy="1644650"/>
            </a:xfrm>
            <a:custGeom>
              <a:avLst/>
              <a:gdLst/>
              <a:ahLst/>
              <a:cxnLst/>
              <a:rect l="l" t="t" r="r" b="b"/>
              <a:pathLst>
                <a:path w="384809" h="1644650">
                  <a:moveTo>
                    <a:pt x="210980" y="0"/>
                  </a:moveTo>
                  <a:lnTo>
                    <a:pt x="151429" y="159765"/>
                  </a:lnTo>
                  <a:lnTo>
                    <a:pt x="130233" y="218707"/>
                  </a:lnTo>
                  <a:lnTo>
                    <a:pt x="110667" y="277462"/>
                  </a:lnTo>
                  <a:lnTo>
                    <a:pt x="92723" y="335958"/>
                  </a:lnTo>
                  <a:lnTo>
                    <a:pt x="76392" y="394125"/>
                  </a:lnTo>
                  <a:lnTo>
                    <a:pt x="61667" y="451890"/>
                  </a:lnTo>
                  <a:lnTo>
                    <a:pt x="48539" y="509183"/>
                  </a:lnTo>
                  <a:lnTo>
                    <a:pt x="36999" y="565933"/>
                  </a:lnTo>
                  <a:lnTo>
                    <a:pt x="27039" y="622067"/>
                  </a:lnTo>
                  <a:lnTo>
                    <a:pt x="18651" y="677515"/>
                  </a:lnTo>
                  <a:lnTo>
                    <a:pt x="11827" y="732205"/>
                  </a:lnTo>
                  <a:lnTo>
                    <a:pt x="6558" y="786066"/>
                  </a:lnTo>
                  <a:lnTo>
                    <a:pt x="2836" y="839027"/>
                  </a:lnTo>
                  <a:lnTo>
                    <a:pt x="653" y="891016"/>
                  </a:lnTo>
                  <a:lnTo>
                    <a:pt x="0" y="941962"/>
                  </a:lnTo>
                  <a:lnTo>
                    <a:pt x="868" y="991793"/>
                  </a:lnTo>
                  <a:lnTo>
                    <a:pt x="3250" y="1040438"/>
                  </a:lnTo>
                  <a:lnTo>
                    <a:pt x="7138" y="1087827"/>
                  </a:lnTo>
                  <a:lnTo>
                    <a:pt x="12522" y="1133887"/>
                  </a:lnTo>
                  <a:lnTo>
                    <a:pt x="19395" y="1178547"/>
                  </a:lnTo>
                  <a:lnTo>
                    <a:pt x="27748" y="1221736"/>
                  </a:lnTo>
                  <a:lnTo>
                    <a:pt x="37573" y="1263382"/>
                  </a:lnTo>
                  <a:lnTo>
                    <a:pt x="48861" y="1303415"/>
                  </a:lnTo>
                  <a:lnTo>
                    <a:pt x="61605" y="1341762"/>
                  </a:lnTo>
                  <a:lnTo>
                    <a:pt x="75795" y="1378353"/>
                  </a:lnTo>
                  <a:lnTo>
                    <a:pt x="91424" y="1413117"/>
                  </a:lnTo>
                  <a:lnTo>
                    <a:pt x="126965" y="1476874"/>
                  </a:lnTo>
                  <a:lnTo>
                    <a:pt x="168159" y="1532464"/>
                  </a:lnTo>
                  <a:lnTo>
                    <a:pt x="214941" y="1579316"/>
                  </a:lnTo>
                  <a:lnTo>
                    <a:pt x="267243" y="1616859"/>
                  </a:lnTo>
                  <a:lnTo>
                    <a:pt x="325000" y="1644523"/>
                  </a:lnTo>
                  <a:lnTo>
                    <a:pt x="384550" y="1484884"/>
                  </a:lnTo>
                  <a:lnTo>
                    <a:pt x="354995" y="1472312"/>
                  </a:lnTo>
                  <a:lnTo>
                    <a:pt x="326794" y="1457201"/>
                  </a:lnTo>
                  <a:lnTo>
                    <a:pt x="274491" y="1419643"/>
                  </a:lnTo>
                  <a:lnTo>
                    <a:pt x="227709" y="1372780"/>
                  </a:lnTo>
                  <a:lnTo>
                    <a:pt x="186515" y="1317182"/>
                  </a:lnTo>
                  <a:lnTo>
                    <a:pt x="150975" y="1253419"/>
                  </a:lnTo>
                  <a:lnTo>
                    <a:pt x="135346" y="1218654"/>
                  </a:lnTo>
                  <a:lnTo>
                    <a:pt x="121155" y="1182062"/>
                  </a:lnTo>
                  <a:lnTo>
                    <a:pt x="108411" y="1143714"/>
                  </a:lnTo>
                  <a:lnTo>
                    <a:pt x="97123" y="1103680"/>
                  </a:lnTo>
                  <a:lnTo>
                    <a:pt x="87298" y="1062033"/>
                  </a:lnTo>
                  <a:lnTo>
                    <a:pt x="78945" y="1018844"/>
                  </a:lnTo>
                  <a:lnTo>
                    <a:pt x="72072" y="974184"/>
                  </a:lnTo>
                  <a:lnTo>
                    <a:pt x="66688" y="928124"/>
                  </a:lnTo>
                  <a:lnTo>
                    <a:pt x="62801" y="880736"/>
                  </a:lnTo>
                  <a:lnTo>
                    <a:pt x="60418" y="832090"/>
                  </a:lnTo>
                  <a:lnTo>
                    <a:pt x="59550" y="782259"/>
                  </a:lnTo>
                  <a:lnTo>
                    <a:pt x="60203" y="731312"/>
                  </a:lnTo>
                  <a:lnTo>
                    <a:pt x="62387" y="679322"/>
                  </a:lnTo>
                  <a:lnTo>
                    <a:pt x="66109" y="626361"/>
                  </a:lnTo>
                  <a:lnTo>
                    <a:pt x="71377" y="572498"/>
                  </a:lnTo>
                  <a:lnTo>
                    <a:pt x="78202" y="517805"/>
                  </a:lnTo>
                  <a:lnTo>
                    <a:pt x="86589" y="462355"/>
                  </a:lnTo>
                  <a:lnTo>
                    <a:pt x="96549" y="406217"/>
                  </a:lnTo>
                  <a:lnTo>
                    <a:pt x="108089" y="349463"/>
                  </a:lnTo>
                  <a:lnTo>
                    <a:pt x="121217" y="292165"/>
                  </a:lnTo>
                  <a:lnTo>
                    <a:pt x="135943" y="234393"/>
                  </a:lnTo>
                  <a:lnTo>
                    <a:pt x="152273" y="176220"/>
                  </a:lnTo>
                  <a:lnTo>
                    <a:pt x="170217" y="117715"/>
                  </a:lnTo>
                  <a:lnTo>
                    <a:pt x="189783" y="58951"/>
                  </a:lnTo>
                  <a:lnTo>
                    <a:pt x="210980" y="0"/>
                  </a:lnTo>
                  <a:close/>
                </a:path>
              </a:pathLst>
            </a:custGeom>
            <a:solidFill>
              <a:srgbClr val="CD9A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248505" y="1878838"/>
              <a:ext cx="1285240" cy="2787650"/>
            </a:xfrm>
            <a:custGeom>
              <a:avLst/>
              <a:gdLst/>
              <a:ahLst/>
              <a:cxnLst/>
              <a:rect l="l" t="t" r="r" b="b"/>
              <a:pathLst>
                <a:path w="1285240" h="2787650">
                  <a:moveTo>
                    <a:pt x="210980" y="1143127"/>
                  </a:moveTo>
                  <a:lnTo>
                    <a:pt x="189783" y="1202078"/>
                  </a:lnTo>
                  <a:lnTo>
                    <a:pt x="170217" y="1260842"/>
                  </a:lnTo>
                  <a:lnTo>
                    <a:pt x="152273" y="1319347"/>
                  </a:lnTo>
                  <a:lnTo>
                    <a:pt x="135943" y="1377520"/>
                  </a:lnTo>
                  <a:lnTo>
                    <a:pt x="121217" y="1435292"/>
                  </a:lnTo>
                  <a:lnTo>
                    <a:pt x="108089" y="1492590"/>
                  </a:lnTo>
                  <a:lnTo>
                    <a:pt x="96549" y="1549344"/>
                  </a:lnTo>
                  <a:lnTo>
                    <a:pt x="86589" y="1605482"/>
                  </a:lnTo>
                  <a:lnTo>
                    <a:pt x="78202" y="1660932"/>
                  </a:lnTo>
                  <a:lnTo>
                    <a:pt x="71377" y="1715625"/>
                  </a:lnTo>
                  <a:lnTo>
                    <a:pt x="66109" y="1769488"/>
                  </a:lnTo>
                  <a:lnTo>
                    <a:pt x="62387" y="1822449"/>
                  </a:lnTo>
                  <a:lnTo>
                    <a:pt x="60203" y="1874439"/>
                  </a:lnTo>
                  <a:lnTo>
                    <a:pt x="59550" y="1925386"/>
                  </a:lnTo>
                  <a:lnTo>
                    <a:pt x="60418" y="1975217"/>
                  </a:lnTo>
                  <a:lnTo>
                    <a:pt x="62801" y="2023863"/>
                  </a:lnTo>
                  <a:lnTo>
                    <a:pt x="66688" y="2071251"/>
                  </a:lnTo>
                  <a:lnTo>
                    <a:pt x="72072" y="2117311"/>
                  </a:lnTo>
                  <a:lnTo>
                    <a:pt x="78945" y="2161971"/>
                  </a:lnTo>
                  <a:lnTo>
                    <a:pt x="87298" y="2205160"/>
                  </a:lnTo>
                  <a:lnTo>
                    <a:pt x="97123" y="2246807"/>
                  </a:lnTo>
                  <a:lnTo>
                    <a:pt x="108411" y="2286841"/>
                  </a:lnTo>
                  <a:lnTo>
                    <a:pt x="121155" y="2325189"/>
                  </a:lnTo>
                  <a:lnTo>
                    <a:pt x="135346" y="2361781"/>
                  </a:lnTo>
                  <a:lnTo>
                    <a:pt x="150975" y="2396546"/>
                  </a:lnTo>
                  <a:lnTo>
                    <a:pt x="186515" y="2460309"/>
                  </a:lnTo>
                  <a:lnTo>
                    <a:pt x="227709" y="2515907"/>
                  </a:lnTo>
                  <a:lnTo>
                    <a:pt x="274491" y="2562770"/>
                  </a:lnTo>
                  <a:lnTo>
                    <a:pt x="326794" y="2600328"/>
                  </a:lnTo>
                  <a:lnTo>
                    <a:pt x="384550" y="2628011"/>
                  </a:lnTo>
                  <a:lnTo>
                    <a:pt x="325000" y="2787650"/>
                  </a:lnTo>
                  <a:lnTo>
                    <a:pt x="267243" y="2759986"/>
                  </a:lnTo>
                  <a:lnTo>
                    <a:pt x="214941" y="2722443"/>
                  </a:lnTo>
                  <a:lnTo>
                    <a:pt x="168159" y="2675591"/>
                  </a:lnTo>
                  <a:lnTo>
                    <a:pt x="126965" y="2620001"/>
                  </a:lnTo>
                  <a:lnTo>
                    <a:pt x="91424" y="2556244"/>
                  </a:lnTo>
                  <a:lnTo>
                    <a:pt x="75795" y="2521480"/>
                  </a:lnTo>
                  <a:lnTo>
                    <a:pt x="61605" y="2484889"/>
                  </a:lnTo>
                  <a:lnTo>
                    <a:pt x="48861" y="2446542"/>
                  </a:lnTo>
                  <a:lnTo>
                    <a:pt x="37573" y="2406509"/>
                  </a:lnTo>
                  <a:lnTo>
                    <a:pt x="27748" y="2364863"/>
                  </a:lnTo>
                  <a:lnTo>
                    <a:pt x="19395" y="2321674"/>
                  </a:lnTo>
                  <a:lnTo>
                    <a:pt x="12522" y="2277014"/>
                  </a:lnTo>
                  <a:lnTo>
                    <a:pt x="7138" y="2230954"/>
                  </a:lnTo>
                  <a:lnTo>
                    <a:pt x="3250" y="2183565"/>
                  </a:lnTo>
                  <a:lnTo>
                    <a:pt x="868" y="2134920"/>
                  </a:lnTo>
                  <a:lnTo>
                    <a:pt x="0" y="2085089"/>
                  </a:lnTo>
                  <a:lnTo>
                    <a:pt x="653" y="2034143"/>
                  </a:lnTo>
                  <a:lnTo>
                    <a:pt x="2836" y="1982154"/>
                  </a:lnTo>
                  <a:lnTo>
                    <a:pt x="6558" y="1929193"/>
                  </a:lnTo>
                  <a:lnTo>
                    <a:pt x="11827" y="1875332"/>
                  </a:lnTo>
                  <a:lnTo>
                    <a:pt x="18651" y="1820642"/>
                  </a:lnTo>
                  <a:lnTo>
                    <a:pt x="27039" y="1765194"/>
                  </a:lnTo>
                  <a:lnTo>
                    <a:pt x="36999" y="1709060"/>
                  </a:lnTo>
                  <a:lnTo>
                    <a:pt x="48539" y="1652310"/>
                  </a:lnTo>
                  <a:lnTo>
                    <a:pt x="61667" y="1595017"/>
                  </a:lnTo>
                  <a:lnTo>
                    <a:pt x="76392" y="1537252"/>
                  </a:lnTo>
                  <a:lnTo>
                    <a:pt x="92723" y="1479085"/>
                  </a:lnTo>
                  <a:lnTo>
                    <a:pt x="110667" y="1420589"/>
                  </a:lnTo>
                  <a:lnTo>
                    <a:pt x="130233" y="1361834"/>
                  </a:lnTo>
                  <a:lnTo>
                    <a:pt x="151429" y="1302892"/>
                  </a:lnTo>
                  <a:lnTo>
                    <a:pt x="210980" y="1143127"/>
                  </a:lnTo>
                  <a:lnTo>
                    <a:pt x="232744" y="1086775"/>
                  </a:lnTo>
                  <a:lnTo>
                    <a:pt x="255594" y="1031448"/>
                  </a:lnTo>
                  <a:lnTo>
                    <a:pt x="279482" y="977198"/>
                  </a:lnTo>
                  <a:lnTo>
                    <a:pt x="304359" y="924078"/>
                  </a:lnTo>
                  <a:lnTo>
                    <a:pt x="330177" y="872142"/>
                  </a:lnTo>
                  <a:lnTo>
                    <a:pt x="356888" y="821444"/>
                  </a:lnTo>
                  <a:lnTo>
                    <a:pt x="384443" y="772036"/>
                  </a:lnTo>
                  <a:lnTo>
                    <a:pt x="412795" y="723973"/>
                  </a:lnTo>
                  <a:lnTo>
                    <a:pt x="441894" y="677307"/>
                  </a:lnTo>
                  <a:lnTo>
                    <a:pt x="471694" y="632093"/>
                  </a:lnTo>
                  <a:lnTo>
                    <a:pt x="502144" y="588383"/>
                  </a:lnTo>
                  <a:lnTo>
                    <a:pt x="533198" y="546231"/>
                  </a:lnTo>
                  <a:lnTo>
                    <a:pt x="564806" y="505690"/>
                  </a:lnTo>
                  <a:lnTo>
                    <a:pt x="596921" y="466814"/>
                  </a:lnTo>
                  <a:lnTo>
                    <a:pt x="629494" y="429656"/>
                  </a:lnTo>
                  <a:lnTo>
                    <a:pt x="662477" y="394270"/>
                  </a:lnTo>
                  <a:lnTo>
                    <a:pt x="695821" y="360709"/>
                  </a:lnTo>
                  <a:lnTo>
                    <a:pt x="729479" y="329027"/>
                  </a:lnTo>
                  <a:lnTo>
                    <a:pt x="763402" y="299277"/>
                  </a:lnTo>
                  <a:lnTo>
                    <a:pt x="797542" y="271511"/>
                  </a:lnTo>
                  <a:lnTo>
                    <a:pt x="831850" y="245785"/>
                  </a:lnTo>
                  <a:lnTo>
                    <a:pt x="866278" y="222151"/>
                  </a:lnTo>
                  <a:lnTo>
                    <a:pt x="900779" y="200662"/>
                  </a:lnTo>
                  <a:lnTo>
                    <a:pt x="935303" y="181373"/>
                  </a:lnTo>
                  <a:lnTo>
                    <a:pt x="969802" y="164336"/>
                  </a:lnTo>
                  <a:lnTo>
                    <a:pt x="1038533" y="137233"/>
                  </a:lnTo>
                  <a:lnTo>
                    <a:pt x="1106587" y="119781"/>
                  </a:lnTo>
                  <a:lnTo>
                    <a:pt x="1140239" y="114808"/>
                  </a:lnTo>
                  <a:lnTo>
                    <a:pt x="1183038" y="0"/>
                  </a:lnTo>
                  <a:lnTo>
                    <a:pt x="1284765" y="214502"/>
                  </a:lnTo>
                  <a:lnTo>
                    <a:pt x="1037877" y="389254"/>
                  </a:lnTo>
                  <a:lnTo>
                    <a:pt x="1080676" y="274447"/>
                  </a:lnTo>
                  <a:lnTo>
                    <a:pt x="1046487" y="279524"/>
                  </a:lnTo>
                  <a:lnTo>
                    <a:pt x="977289" y="297443"/>
                  </a:lnTo>
                  <a:lnTo>
                    <a:pt x="907341" y="325354"/>
                  </a:lnTo>
                  <a:lnTo>
                    <a:pt x="872215" y="342920"/>
                  </a:lnTo>
                  <a:lnTo>
                    <a:pt x="837056" y="362821"/>
                  </a:lnTo>
                  <a:lnTo>
                    <a:pt x="801915" y="385001"/>
                  </a:lnTo>
                  <a:lnTo>
                    <a:pt x="766846" y="409407"/>
                  </a:lnTo>
                  <a:lnTo>
                    <a:pt x="731898" y="435983"/>
                  </a:lnTo>
                  <a:lnTo>
                    <a:pt x="697123" y="464677"/>
                  </a:lnTo>
                  <a:lnTo>
                    <a:pt x="662574" y="495432"/>
                  </a:lnTo>
                  <a:lnTo>
                    <a:pt x="628302" y="528195"/>
                  </a:lnTo>
                  <a:lnTo>
                    <a:pt x="594358" y="562911"/>
                  </a:lnTo>
                  <a:lnTo>
                    <a:pt x="560793" y="599526"/>
                  </a:lnTo>
                  <a:lnTo>
                    <a:pt x="527661" y="637985"/>
                  </a:lnTo>
                  <a:lnTo>
                    <a:pt x="495011" y="678234"/>
                  </a:lnTo>
                  <a:lnTo>
                    <a:pt x="462896" y="720218"/>
                  </a:lnTo>
                  <a:lnTo>
                    <a:pt x="431368" y="763883"/>
                  </a:lnTo>
                  <a:lnTo>
                    <a:pt x="400477" y="809174"/>
                  </a:lnTo>
                  <a:lnTo>
                    <a:pt x="370276" y="856037"/>
                  </a:lnTo>
                  <a:lnTo>
                    <a:pt x="340816" y="904418"/>
                  </a:lnTo>
                  <a:lnTo>
                    <a:pt x="312148" y="954261"/>
                  </a:lnTo>
                  <a:lnTo>
                    <a:pt x="284325" y="1005513"/>
                  </a:lnTo>
                  <a:lnTo>
                    <a:pt x="257398" y="1058119"/>
                  </a:lnTo>
                  <a:lnTo>
                    <a:pt x="231418" y="1112025"/>
                  </a:lnTo>
                  <a:lnTo>
                    <a:pt x="206437" y="1167176"/>
                  </a:lnTo>
                  <a:lnTo>
                    <a:pt x="182506" y="1223517"/>
                  </a:lnTo>
                </a:path>
              </a:pathLst>
            </a:custGeom>
            <a:ln w="12700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3837431" y="129539"/>
              <a:ext cx="3662679" cy="882650"/>
            </a:xfrm>
            <a:custGeom>
              <a:avLst/>
              <a:gdLst/>
              <a:ahLst/>
              <a:cxnLst/>
              <a:rect l="l" t="t" r="r" b="b"/>
              <a:pathLst>
                <a:path w="3662679" h="882650">
                  <a:moveTo>
                    <a:pt x="3515106" y="0"/>
                  </a:moveTo>
                  <a:lnTo>
                    <a:pt x="147065" y="0"/>
                  </a:lnTo>
                  <a:lnTo>
                    <a:pt x="100559" y="7491"/>
                  </a:lnTo>
                  <a:lnTo>
                    <a:pt x="60185" y="28358"/>
                  </a:lnTo>
                  <a:lnTo>
                    <a:pt x="28358" y="60185"/>
                  </a:lnTo>
                  <a:lnTo>
                    <a:pt x="7491" y="100559"/>
                  </a:lnTo>
                  <a:lnTo>
                    <a:pt x="0" y="147065"/>
                  </a:lnTo>
                  <a:lnTo>
                    <a:pt x="0" y="735329"/>
                  </a:lnTo>
                  <a:lnTo>
                    <a:pt x="7491" y="781836"/>
                  </a:lnTo>
                  <a:lnTo>
                    <a:pt x="28358" y="822210"/>
                  </a:lnTo>
                  <a:lnTo>
                    <a:pt x="60185" y="854037"/>
                  </a:lnTo>
                  <a:lnTo>
                    <a:pt x="100559" y="874904"/>
                  </a:lnTo>
                  <a:lnTo>
                    <a:pt x="147065" y="882395"/>
                  </a:lnTo>
                  <a:lnTo>
                    <a:pt x="3515106" y="882395"/>
                  </a:lnTo>
                  <a:lnTo>
                    <a:pt x="3561612" y="874904"/>
                  </a:lnTo>
                  <a:lnTo>
                    <a:pt x="3601986" y="854037"/>
                  </a:lnTo>
                  <a:lnTo>
                    <a:pt x="3633813" y="822210"/>
                  </a:lnTo>
                  <a:lnTo>
                    <a:pt x="3654680" y="781836"/>
                  </a:lnTo>
                  <a:lnTo>
                    <a:pt x="3662171" y="735329"/>
                  </a:lnTo>
                  <a:lnTo>
                    <a:pt x="3662171" y="147065"/>
                  </a:lnTo>
                  <a:lnTo>
                    <a:pt x="3654680" y="100559"/>
                  </a:lnTo>
                  <a:lnTo>
                    <a:pt x="3633813" y="60185"/>
                  </a:lnTo>
                  <a:lnTo>
                    <a:pt x="3601986" y="28358"/>
                  </a:lnTo>
                  <a:lnTo>
                    <a:pt x="3561612" y="7491"/>
                  </a:lnTo>
                  <a:lnTo>
                    <a:pt x="3515106" y="0"/>
                  </a:lnTo>
                  <a:close/>
                </a:path>
              </a:pathLst>
            </a:custGeom>
            <a:solidFill>
              <a:srgbClr val="C2C9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3837431" y="129539"/>
              <a:ext cx="3662679" cy="882650"/>
            </a:xfrm>
            <a:custGeom>
              <a:avLst/>
              <a:gdLst/>
              <a:ahLst/>
              <a:cxnLst/>
              <a:rect l="l" t="t" r="r" b="b"/>
              <a:pathLst>
                <a:path w="3662679" h="882650">
                  <a:moveTo>
                    <a:pt x="0" y="147065"/>
                  </a:moveTo>
                  <a:lnTo>
                    <a:pt x="7491" y="100559"/>
                  </a:lnTo>
                  <a:lnTo>
                    <a:pt x="28358" y="60185"/>
                  </a:lnTo>
                  <a:lnTo>
                    <a:pt x="60185" y="28358"/>
                  </a:lnTo>
                  <a:lnTo>
                    <a:pt x="100559" y="7491"/>
                  </a:lnTo>
                  <a:lnTo>
                    <a:pt x="147065" y="0"/>
                  </a:lnTo>
                  <a:lnTo>
                    <a:pt x="3515106" y="0"/>
                  </a:lnTo>
                  <a:lnTo>
                    <a:pt x="3561612" y="7491"/>
                  </a:lnTo>
                  <a:lnTo>
                    <a:pt x="3601986" y="28358"/>
                  </a:lnTo>
                  <a:lnTo>
                    <a:pt x="3633813" y="60185"/>
                  </a:lnTo>
                  <a:lnTo>
                    <a:pt x="3654680" y="100559"/>
                  </a:lnTo>
                  <a:lnTo>
                    <a:pt x="3662171" y="147065"/>
                  </a:lnTo>
                  <a:lnTo>
                    <a:pt x="3662171" y="735329"/>
                  </a:lnTo>
                  <a:lnTo>
                    <a:pt x="3654680" y="781836"/>
                  </a:lnTo>
                  <a:lnTo>
                    <a:pt x="3633813" y="822210"/>
                  </a:lnTo>
                  <a:lnTo>
                    <a:pt x="3601986" y="854037"/>
                  </a:lnTo>
                  <a:lnTo>
                    <a:pt x="3561612" y="874904"/>
                  </a:lnTo>
                  <a:lnTo>
                    <a:pt x="3515106" y="882395"/>
                  </a:lnTo>
                  <a:lnTo>
                    <a:pt x="147065" y="882395"/>
                  </a:lnTo>
                  <a:lnTo>
                    <a:pt x="100559" y="874904"/>
                  </a:lnTo>
                  <a:lnTo>
                    <a:pt x="60185" y="854037"/>
                  </a:lnTo>
                  <a:lnTo>
                    <a:pt x="28358" y="822210"/>
                  </a:lnTo>
                  <a:lnTo>
                    <a:pt x="7491" y="781836"/>
                  </a:lnTo>
                  <a:lnTo>
                    <a:pt x="0" y="735329"/>
                  </a:lnTo>
                  <a:lnTo>
                    <a:pt x="0" y="147065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0" name="object 70"/>
          <p:cNvSpPr txBox="1"/>
          <p:nvPr/>
        </p:nvSpPr>
        <p:spPr>
          <a:xfrm>
            <a:off x="4469638" y="321944"/>
            <a:ext cx="239776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>
                <a:latin typeface="Calibri"/>
                <a:cs typeface="Calibri"/>
              </a:rPr>
              <a:t>STUDIA</a:t>
            </a:r>
            <a:r>
              <a:rPr sz="2800" b="1" spc="-114">
                <a:latin typeface="Calibri"/>
                <a:cs typeface="Calibri"/>
              </a:rPr>
              <a:t> </a:t>
            </a:r>
            <a:r>
              <a:rPr sz="2800" b="1" spc="-10">
                <a:latin typeface="Calibri"/>
                <a:cs typeface="Calibri"/>
              </a:rPr>
              <a:t>WYŻSZE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16" name="object 71"/>
          <p:cNvGrpSpPr/>
          <p:nvPr/>
        </p:nvGrpSpPr>
        <p:grpSpPr>
          <a:xfrm>
            <a:off x="3309480" y="431291"/>
            <a:ext cx="8760981" cy="5672709"/>
            <a:chOff x="3309480" y="431291"/>
            <a:chExt cx="8760981" cy="5672709"/>
          </a:xfrm>
        </p:grpSpPr>
        <p:sp>
          <p:nvSpPr>
            <p:cNvPr id="72" name="object 72"/>
            <p:cNvSpPr/>
            <p:nvPr/>
          </p:nvSpPr>
          <p:spPr>
            <a:xfrm>
              <a:off x="3309480" y="5721095"/>
              <a:ext cx="5962015" cy="382905"/>
            </a:xfrm>
            <a:custGeom>
              <a:avLst/>
              <a:gdLst/>
              <a:ahLst/>
              <a:cxnLst/>
              <a:rect l="l" t="t" r="r" b="b"/>
              <a:pathLst>
                <a:path w="5962015" h="382904">
                  <a:moveTo>
                    <a:pt x="192036" y="193344"/>
                  </a:moveTo>
                  <a:lnTo>
                    <a:pt x="175742" y="159562"/>
                  </a:lnTo>
                  <a:lnTo>
                    <a:pt x="98818" y="0"/>
                  </a:lnTo>
                  <a:lnTo>
                    <a:pt x="0" y="190665"/>
                  </a:lnTo>
                  <a:lnTo>
                    <a:pt x="64071" y="191566"/>
                  </a:lnTo>
                  <a:lnTo>
                    <a:pt x="61607" y="368211"/>
                  </a:lnTo>
                  <a:lnTo>
                    <a:pt x="125615" y="369112"/>
                  </a:lnTo>
                  <a:lnTo>
                    <a:pt x="128079" y="192455"/>
                  </a:lnTo>
                  <a:lnTo>
                    <a:pt x="192036" y="193344"/>
                  </a:lnTo>
                  <a:close/>
                </a:path>
                <a:path w="5962015" h="382904">
                  <a:moveTo>
                    <a:pt x="2246388" y="193344"/>
                  </a:moveTo>
                  <a:lnTo>
                    <a:pt x="2230094" y="159562"/>
                  </a:lnTo>
                  <a:lnTo>
                    <a:pt x="2153170" y="0"/>
                  </a:lnTo>
                  <a:lnTo>
                    <a:pt x="2054364" y="190665"/>
                  </a:lnTo>
                  <a:lnTo>
                    <a:pt x="2118423" y="191566"/>
                  </a:lnTo>
                  <a:lnTo>
                    <a:pt x="2115959" y="368211"/>
                  </a:lnTo>
                  <a:lnTo>
                    <a:pt x="2179967" y="369112"/>
                  </a:lnTo>
                  <a:lnTo>
                    <a:pt x="2182431" y="192455"/>
                  </a:lnTo>
                  <a:lnTo>
                    <a:pt x="2246388" y="193344"/>
                  </a:lnTo>
                  <a:close/>
                </a:path>
                <a:path w="5962015" h="382904">
                  <a:moveTo>
                    <a:pt x="5961900" y="207060"/>
                  </a:moveTo>
                  <a:lnTo>
                    <a:pt x="5945606" y="173278"/>
                  </a:lnTo>
                  <a:lnTo>
                    <a:pt x="5868682" y="13716"/>
                  </a:lnTo>
                  <a:lnTo>
                    <a:pt x="5769876" y="204381"/>
                  </a:lnTo>
                  <a:lnTo>
                    <a:pt x="5833935" y="205282"/>
                  </a:lnTo>
                  <a:lnTo>
                    <a:pt x="5831471" y="381927"/>
                  </a:lnTo>
                  <a:lnTo>
                    <a:pt x="5895479" y="382828"/>
                  </a:lnTo>
                  <a:lnTo>
                    <a:pt x="5897943" y="206171"/>
                  </a:lnTo>
                  <a:lnTo>
                    <a:pt x="5961900" y="207060"/>
                  </a:lnTo>
                  <a:close/>
                </a:path>
              </a:pathLst>
            </a:custGeom>
            <a:solidFill>
              <a:srgbClr val="282E3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5832347" y="1939797"/>
              <a:ext cx="1878964" cy="192405"/>
            </a:xfrm>
            <a:custGeom>
              <a:avLst/>
              <a:gdLst/>
              <a:ahLst/>
              <a:cxnLst/>
              <a:rect l="l" t="t" r="r" b="b"/>
              <a:pathLst>
                <a:path w="1878965" h="192405">
                  <a:moveTo>
                    <a:pt x="190246" y="0"/>
                  </a:moveTo>
                  <a:lnTo>
                    <a:pt x="0" y="99440"/>
                  </a:lnTo>
                  <a:lnTo>
                    <a:pt x="193675" y="192024"/>
                  </a:lnTo>
                  <a:lnTo>
                    <a:pt x="192543" y="128650"/>
                  </a:lnTo>
                  <a:lnTo>
                    <a:pt x="160527" y="128650"/>
                  </a:lnTo>
                  <a:lnTo>
                    <a:pt x="159385" y="64642"/>
                  </a:lnTo>
                  <a:lnTo>
                    <a:pt x="191390" y="64068"/>
                  </a:lnTo>
                  <a:lnTo>
                    <a:pt x="190246" y="0"/>
                  </a:lnTo>
                  <a:close/>
                </a:path>
                <a:path w="1878965" h="192405">
                  <a:moveTo>
                    <a:pt x="191390" y="64068"/>
                  </a:moveTo>
                  <a:lnTo>
                    <a:pt x="159385" y="64642"/>
                  </a:lnTo>
                  <a:lnTo>
                    <a:pt x="160527" y="128650"/>
                  </a:lnTo>
                  <a:lnTo>
                    <a:pt x="192533" y="128076"/>
                  </a:lnTo>
                  <a:lnTo>
                    <a:pt x="191390" y="64068"/>
                  </a:lnTo>
                  <a:close/>
                </a:path>
                <a:path w="1878965" h="192405">
                  <a:moveTo>
                    <a:pt x="192533" y="128076"/>
                  </a:moveTo>
                  <a:lnTo>
                    <a:pt x="160527" y="128650"/>
                  </a:lnTo>
                  <a:lnTo>
                    <a:pt x="192543" y="128650"/>
                  </a:lnTo>
                  <a:lnTo>
                    <a:pt x="192533" y="128076"/>
                  </a:lnTo>
                  <a:close/>
                </a:path>
                <a:path w="1878965" h="192405">
                  <a:moveTo>
                    <a:pt x="1877313" y="33781"/>
                  </a:moveTo>
                  <a:lnTo>
                    <a:pt x="191390" y="64068"/>
                  </a:lnTo>
                  <a:lnTo>
                    <a:pt x="192533" y="128076"/>
                  </a:lnTo>
                  <a:lnTo>
                    <a:pt x="1878456" y="97789"/>
                  </a:lnTo>
                  <a:lnTo>
                    <a:pt x="1877313" y="33781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7178421" y="2530601"/>
              <a:ext cx="935355" cy="3559810"/>
            </a:xfrm>
            <a:custGeom>
              <a:avLst/>
              <a:gdLst/>
              <a:ahLst/>
              <a:cxnLst/>
              <a:rect l="l" t="t" r="r" b="b"/>
              <a:pathLst>
                <a:path w="935354" h="3559810">
                  <a:moveTo>
                    <a:pt x="72898" y="3397681"/>
                  </a:moveTo>
                  <a:lnTo>
                    <a:pt x="32512" y="3389553"/>
                  </a:lnTo>
                  <a:lnTo>
                    <a:pt x="0" y="3550907"/>
                  </a:lnTo>
                  <a:lnTo>
                    <a:pt x="40386" y="3559035"/>
                  </a:lnTo>
                  <a:lnTo>
                    <a:pt x="72898" y="3397681"/>
                  </a:lnTo>
                  <a:close/>
                </a:path>
                <a:path w="935354" h="3559810">
                  <a:moveTo>
                    <a:pt x="129794" y="3115322"/>
                  </a:moveTo>
                  <a:lnTo>
                    <a:pt x="89408" y="3107194"/>
                  </a:lnTo>
                  <a:lnTo>
                    <a:pt x="56896" y="3268548"/>
                  </a:lnTo>
                  <a:lnTo>
                    <a:pt x="97282" y="3276663"/>
                  </a:lnTo>
                  <a:lnTo>
                    <a:pt x="129794" y="3115322"/>
                  </a:lnTo>
                  <a:close/>
                </a:path>
                <a:path w="935354" h="3559810">
                  <a:moveTo>
                    <a:pt x="186563" y="2832989"/>
                  </a:moveTo>
                  <a:lnTo>
                    <a:pt x="146304" y="2824861"/>
                  </a:lnTo>
                  <a:lnTo>
                    <a:pt x="113792" y="2986151"/>
                  </a:lnTo>
                  <a:lnTo>
                    <a:pt x="154051" y="2994279"/>
                  </a:lnTo>
                  <a:lnTo>
                    <a:pt x="186563" y="2832989"/>
                  </a:lnTo>
                  <a:close/>
                </a:path>
                <a:path w="935354" h="3559810">
                  <a:moveTo>
                    <a:pt x="243459" y="2550541"/>
                  </a:moveTo>
                  <a:lnTo>
                    <a:pt x="203200" y="2542413"/>
                  </a:lnTo>
                  <a:lnTo>
                    <a:pt x="170688" y="2703830"/>
                  </a:lnTo>
                  <a:lnTo>
                    <a:pt x="210947" y="2711958"/>
                  </a:lnTo>
                  <a:lnTo>
                    <a:pt x="243459" y="2550541"/>
                  </a:lnTo>
                  <a:close/>
                </a:path>
                <a:path w="935354" h="3559810">
                  <a:moveTo>
                    <a:pt x="300355" y="2268220"/>
                  </a:moveTo>
                  <a:lnTo>
                    <a:pt x="259969" y="2260092"/>
                  </a:lnTo>
                  <a:lnTo>
                    <a:pt x="227457" y="2421509"/>
                  </a:lnTo>
                  <a:lnTo>
                    <a:pt x="267843" y="2429637"/>
                  </a:lnTo>
                  <a:lnTo>
                    <a:pt x="300355" y="2268220"/>
                  </a:lnTo>
                  <a:close/>
                </a:path>
                <a:path w="935354" h="3559810">
                  <a:moveTo>
                    <a:pt x="357251" y="1985899"/>
                  </a:moveTo>
                  <a:lnTo>
                    <a:pt x="316865" y="1977771"/>
                  </a:lnTo>
                  <a:lnTo>
                    <a:pt x="284353" y="2139061"/>
                  </a:lnTo>
                  <a:lnTo>
                    <a:pt x="324739" y="2147189"/>
                  </a:lnTo>
                  <a:lnTo>
                    <a:pt x="357251" y="1985899"/>
                  </a:lnTo>
                  <a:close/>
                </a:path>
                <a:path w="935354" h="3559810">
                  <a:moveTo>
                    <a:pt x="414147" y="1703451"/>
                  </a:moveTo>
                  <a:lnTo>
                    <a:pt x="373761" y="1695323"/>
                  </a:lnTo>
                  <a:lnTo>
                    <a:pt x="341249" y="1856740"/>
                  </a:lnTo>
                  <a:lnTo>
                    <a:pt x="381635" y="1864868"/>
                  </a:lnTo>
                  <a:lnTo>
                    <a:pt x="414147" y="1703451"/>
                  </a:lnTo>
                  <a:close/>
                </a:path>
                <a:path w="935354" h="3559810">
                  <a:moveTo>
                    <a:pt x="470916" y="1421130"/>
                  </a:moveTo>
                  <a:lnTo>
                    <a:pt x="430657" y="1413002"/>
                  </a:lnTo>
                  <a:lnTo>
                    <a:pt x="398145" y="1574292"/>
                  </a:lnTo>
                  <a:lnTo>
                    <a:pt x="438531" y="1582420"/>
                  </a:lnTo>
                  <a:lnTo>
                    <a:pt x="470916" y="1421130"/>
                  </a:lnTo>
                  <a:close/>
                </a:path>
                <a:path w="935354" h="3559810">
                  <a:moveTo>
                    <a:pt x="475742" y="3398977"/>
                  </a:moveTo>
                  <a:lnTo>
                    <a:pt x="435610" y="3389922"/>
                  </a:lnTo>
                  <a:lnTo>
                    <a:pt x="399415" y="3550488"/>
                  </a:lnTo>
                  <a:lnTo>
                    <a:pt x="439547" y="3559530"/>
                  </a:lnTo>
                  <a:lnTo>
                    <a:pt x="475742" y="3398977"/>
                  </a:lnTo>
                  <a:close/>
                </a:path>
                <a:path w="935354" h="3559810">
                  <a:moveTo>
                    <a:pt x="527812" y="1138809"/>
                  </a:moveTo>
                  <a:lnTo>
                    <a:pt x="487553" y="1130681"/>
                  </a:lnTo>
                  <a:lnTo>
                    <a:pt x="455041" y="1291971"/>
                  </a:lnTo>
                  <a:lnTo>
                    <a:pt x="495300" y="1300099"/>
                  </a:lnTo>
                  <a:lnTo>
                    <a:pt x="527812" y="1138809"/>
                  </a:lnTo>
                  <a:close/>
                </a:path>
                <a:path w="935354" h="3559810">
                  <a:moveTo>
                    <a:pt x="539115" y="3118002"/>
                  </a:moveTo>
                  <a:lnTo>
                    <a:pt x="498983" y="3108947"/>
                  </a:lnTo>
                  <a:lnTo>
                    <a:pt x="462788" y="3269500"/>
                  </a:lnTo>
                  <a:lnTo>
                    <a:pt x="502920" y="3278555"/>
                  </a:lnTo>
                  <a:lnTo>
                    <a:pt x="539115" y="3118002"/>
                  </a:lnTo>
                  <a:close/>
                </a:path>
                <a:path w="935354" h="3559810">
                  <a:moveTo>
                    <a:pt x="584708" y="856361"/>
                  </a:moveTo>
                  <a:lnTo>
                    <a:pt x="544322" y="848233"/>
                  </a:lnTo>
                  <a:lnTo>
                    <a:pt x="511937" y="1009650"/>
                  </a:lnTo>
                  <a:lnTo>
                    <a:pt x="552196" y="1017778"/>
                  </a:lnTo>
                  <a:lnTo>
                    <a:pt x="584708" y="856361"/>
                  </a:lnTo>
                  <a:close/>
                </a:path>
                <a:path w="935354" h="3559810">
                  <a:moveTo>
                    <a:pt x="602488" y="2837053"/>
                  </a:moveTo>
                  <a:lnTo>
                    <a:pt x="562356" y="2827909"/>
                  </a:lnTo>
                  <a:lnTo>
                    <a:pt x="526161" y="2988564"/>
                  </a:lnTo>
                  <a:lnTo>
                    <a:pt x="566293" y="2997581"/>
                  </a:lnTo>
                  <a:lnTo>
                    <a:pt x="602488" y="2837053"/>
                  </a:lnTo>
                  <a:close/>
                </a:path>
                <a:path w="935354" h="3559810">
                  <a:moveTo>
                    <a:pt x="641604" y="574040"/>
                  </a:moveTo>
                  <a:lnTo>
                    <a:pt x="601218" y="565912"/>
                  </a:lnTo>
                  <a:lnTo>
                    <a:pt x="568706" y="727202"/>
                  </a:lnTo>
                  <a:lnTo>
                    <a:pt x="609092" y="735330"/>
                  </a:lnTo>
                  <a:lnTo>
                    <a:pt x="641604" y="574040"/>
                  </a:lnTo>
                  <a:close/>
                </a:path>
                <a:path w="935354" h="3559810">
                  <a:moveTo>
                    <a:pt x="665861" y="2556002"/>
                  </a:moveTo>
                  <a:lnTo>
                    <a:pt x="625729" y="2546985"/>
                  </a:lnTo>
                  <a:lnTo>
                    <a:pt x="589534" y="2707513"/>
                  </a:lnTo>
                  <a:lnTo>
                    <a:pt x="629666" y="2716657"/>
                  </a:lnTo>
                  <a:lnTo>
                    <a:pt x="665861" y="2556002"/>
                  </a:lnTo>
                  <a:close/>
                </a:path>
                <a:path w="935354" h="3559810">
                  <a:moveTo>
                    <a:pt x="698500" y="291719"/>
                  </a:moveTo>
                  <a:lnTo>
                    <a:pt x="658114" y="283591"/>
                  </a:lnTo>
                  <a:lnTo>
                    <a:pt x="625602" y="444881"/>
                  </a:lnTo>
                  <a:lnTo>
                    <a:pt x="665988" y="453009"/>
                  </a:lnTo>
                  <a:lnTo>
                    <a:pt x="698500" y="291719"/>
                  </a:lnTo>
                  <a:close/>
                </a:path>
                <a:path w="935354" h="3559810">
                  <a:moveTo>
                    <a:pt x="729234" y="2275078"/>
                  </a:moveTo>
                  <a:lnTo>
                    <a:pt x="689102" y="2266061"/>
                  </a:lnTo>
                  <a:lnTo>
                    <a:pt x="652907" y="2426589"/>
                  </a:lnTo>
                  <a:lnTo>
                    <a:pt x="693039" y="2435606"/>
                  </a:lnTo>
                  <a:lnTo>
                    <a:pt x="729234" y="2275078"/>
                  </a:lnTo>
                  <a:close/>
                </a:path>
                <a:path w="935354" h="3559810">
                  <a:moveTo>
                    <a:pt x="772414" y="133223"/>
                  </a:moveTo>
                  <a:lnTo>
                    <a:pt x="762508" y="96774"/>
                  </a:lnTo>
                  <a:lnTo>
                    <a:pt x="736219" y="0"/>
                  </a:lnTo>
                  <a:lnTo>
                    <a:pt x="651383" y="108839"/>
                  </a:lnTo>
                  <a:lnTo>
                    <a:pt x="691654" y="116954"/>
                  </a:lnTo>
                  <a:lnTo>
                    <a:pt x="682498" y="162560"/>
                  </a:lnTo>
                  <a:lnTo>
                    <a:pt x="722884" y="170688"/>
                  </a:lnTo>
                  <a:lnTo>
                    <a:pt x="732028" y="125095"/>
                  </a:lnTo>
                  <a:lnTo>
                    <a:pt x="772414" y="133223"/>
                  </a:lnTo>
                  <a:close/>
                </a:path>
                <a:path w="935354" h="3559810">
                  <a:moveTo>
                    <a:pt x="792607" y="1994027"/>
                  </a:moveTo>
                  <a:lnTo>
                    <a:pt x="752475" y="1985010"/>
                  </a:lnTo>
                  <a:lnTo>
                    <a:pt x="716280" y="2145538"/>
                  </a:lnTo>
                  <a:lnTo>
                    <a:pt x="756412" y="2154682"/>
                  </a:lnTo>
                  <a:lnTo>
                    <a:pt x="792607" y="1994027"/>
                  </a:lnTo>
                  <a:close/>
                </a:path>
                <a:path w="935354" h="3559810">
                  <a:moveTo>
                    <a:pt x="855980" y="1713103"/>
                  </a:moveTo>
                  <a:lnTo>
                    <a:pt x="815848" y="1704086"/>
                  </a:lnTo>
                  <a:lnTo>
                    <a:pt x="779653" y="1864614"/>
                  </a:lnTo>
                  <a:lnTo>
                    <a:pt x="819785" y="1873631"/>
                  </a:lnTo>
                  <a:lnTo>
                    <a:pt x="855980" y="1713103"/>
                  </a:lnTo>
                  <a:close/>
                </a:path>
                <a:path w="935354" h="3559810">
                  <a:moveTo>
                    <a:pt x="934974" y="1549781"/>
                  </a:moveTo>
                  <a:lnTo>
                    <a:pt x="925550" y="1511554"/>
                  </a:lnTo>
                  <a:lnTo>
                    <a:pt x="901954" y="1415796"/>
                  </a:lnTo>
                  <a:lnTo>
                    <a:pt x="814578" y="1522603"/>
                  </a:lnTo>
                  <a:lnTo>
                    <a:pt x="854659" y="1531658"/>
                  </a:lnTo>
                  <a:lnTo>
                    <a:pt x="843026" y="1583690"/>
                  </a:lnTo>
                  <a:lnTo>
                    <a:pt x="883158" y="1592707"/>
                  </a:lnTo>
                  <a:lnTo>
                    <a:pt x="894803" y="1540713"/>
                  </a:lnTo>
                  <a:lnTo>
                    <a:pt x="934974" y="1549781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6100572" y="2194052"/>
              <a:ext cx="1623060" cy="726440"/>
            </a:xfrm>
            <a:custGeom>
              <a:avLst/>
              <a:gdLst/>
              <a:ahLst/>
              <a:cxnLst/>
              <a:rect l="l" t="t" r="r" b="b"/>
              <a:pathLst>
                <a:path w="1623059" h="726439">
                  <a:moveTo>
                    <a:pt x="139318" y="549148"/>
                  </a:moveTo>
                  <a:lnTo>
                    <a:pt x="0" y="712470"/>
                  </a:lnTo>
                  <a:lnTo>
                    <a:pt x="214249" y="725932"/>
                  </a:lnTo>
                  <a:lnTo>
                    <a:pt x="194547" y="679450"/>
                  </a:lnTo>
                  <a:lnTo>
                    <a:pt x="159765" y="679450"/>
                  </a:lnTo>
                  <a:lnTo>
                    <a:pt x="134874" y="620522"/>
                  </a:lnTo>
                  <a:lnTo>
                    <a:pt x="164282" y="608045"/>
                  </a:lnTo>
                  <a:lnTo>
                    <a:pt x="139318" y="549148"/>
                  </a:lnTo>
                  <a:close/>
                </a:path>
                <a:path w="1623059" h="726439">
                  <a:moveTo>
                    <a:pt x="164282" y="608045"/>
                  </a:moveTo>
                  <a:lnTo>
                    <a:pt x="134874" y="620522"/>
                  </a:lnTo>
                  <a:lnTo>
                    <a:pt x="159765" y="679450"/>
                  </a:lnTo>
                  <a:lnTo>
                    <a:pt x="189246" y="666944"/>
                  </a:lnTo>
                  <a:lnTo>
                    <a:pt x="164282" y="608045"/>
                  </a:lnTo>
                  <a:close/>
                </a:path>
                <a:path w="1623059" h="726439">
                  <a:moveTo>
                    <a:pt x="189246" y="666944"/>
                  </a:moveTo>
                  <a:lnTo>
                    <a:pt x="159765" y="679450"/>
                  </a:lnTo>
                  <a:lnTo>
                    <a:pt x="194547" y="679450"/>
                  </a:lnTo>
                  <a:lnTo>
                    <a:pt x="189246" y="666944"/>
                  </a:lnTo>
                  <a:close/>
                </a:path>
                <a:path w="1623059" h="726439">
                  <a:moveTo>
                    <a:pt x="1597532" y="0"/>
                  </a:moveTo>
                  <a:lnTo>
                    <a:pt x="164282" y="608045"/>
                  </a:lnTo>
                  <a:lnTo>
                    <a:pt x="189246" y="666944"/>
                  </a:lnTo>
                  <a:lnTo>
                    <a:pt x="1622552" y="58927"/>
                  </a:lnTo>
                  <a:lnTo>
                    <a:pt x="1597532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9294876" y="431291"/>
              <a:ext cx="2775585" cy="1079500"/>
            </a:xfrm>
            <a:custGeom>
              <a:avLst/>
              <a:gdLst/>
              <a:ahLst/>
              <a:cxnLst/>
              <a:rect l="l" t="t" r="r" b="b"/>
              <a:pathLst>
                <a:path w="2775584" h="1079500">
                  <a:moveTo>
                    <a:pt x="2595372" y="0"/>
                  </a:moveTo>
                  <a:lnTo>
                    <a:pt x="179831" y="0"/>
                  </a:lnTo>
                  <a:lnTo>
                    <a:pt x="132027" y="6424"/>
                  </a:lnTo>
                  <a:lnTo>
                    <a:pt x="89069" y="24553"/>
                  </a:lnTo>
                  <a:lnTo>
                    <a:pt x="52673" y="52673"/>
                  </a:lnTo>
                  <a:lnTo>
                    <a:pt x="24553" y="89069"/>
                  </a:lnTo>
                  <a:lnTo>
                    <a:pt x="6424" y="132027"/>
                  </a:lnTo>
                  <a:lnTo>
                    <a:pt x="0" y="179832"/>
                  </a:lnTo>
                  <a:lnTo>
                    <a:pt x="0" y="899160"/>
                  </a:lnTo>
                  <a:lnTo>
                    <a:pt x="6424" y="946964"/>
                  </a:lnTo>
                  <a:lnTo>
                    <a:pt x="24553" y="989922"/>
                  </a:lnTo>
                  <a:lnTo>
                    <a:pt x="52673" y="1026318"/>
                  </a:lnTo>
                  <a:lnTo>
                    <a:pt x="89069" y="1054438"/>
                  </a:lnTo>
                  <a:lnTo>
                    <a:pt x="132027" y="1072567"/>
                  </a:lnTo>
                  <a:lnTo>
                    <a:pt x="179831" y="1078992"/>
                  </a:lnTo>
                  <a:lnTo>
                    <a:pt x="2595372" y="1078992"/>
                  </a:lnTo>
                  <a:lnTo>
                    <a:pt x="2643176" y="1072567"/>
                  </a:lnTo>
                  <a:lnTo>
                    <a:pt x="2686134" y="1054438"/>
                  </a:lnTo>
                  <a:lnTo>
                    <a:pt x="2722530" y="1026318"/>
                  </a:lnTo>
                  <a:lnTo>
                    <a:pt x="2750650" y="989922"/>
                  </a:lnTo>
                  <a:lnTo>
                    <a:pt x="2768779" y="946964"/>
                  </a:lnTo>
                  <a:lnTo>
                    <a:pt x="2775204" y="899160"/>
                  </a:lnTo>
                  <a:lnTo>
                    <a:pt x="2775204" y="179832"/>
                  </a:lnTo>
                  <a:lnTo>
                    <a:pt x="2768779" y="132027"/>
                  </a:lnTo>
                  <a:lnTo>
                    <a:pt x="2750650" y="89069"/>
                  </a:lnTo>
                  <a:lnTo>
                    <a:pt x="2722530" y="52673"/>
                  </a:lnTo>
                  <a:lnTo>
                    <a:pt x="2686134" y="24553"/>
                  </a:lnTo>
                  <a:lnTo>
                    <a:pt x="2643176" y="6424"/>
                  </a:lnTo>
                  <a:lnTo>
                    <a:pt x="2595372" y="0"/>
                  </a:lnTo>
                  <a:close/>
                </a:path>
              </a:pathLst>
            </a:custGeom>
            <a:solidFill>
              <a:srgbClr val="1EB7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9294876" y="431291"/>
              <a:ext cx="2775585" cy="1079500"/>
            </a:xfrm>
            <a:custGeom>
              <a:avLst/>
              <a:gdLst/>
              <a:ahLst/>
              <a:cxnLst/>
              <a:rect l="l" t="t" r="r" b="b"/>
              <a:pathLst>
                <a:path w="2775584" h="1079500">
                  <a:moveTo>
                    <a:pt x="0" y="179832"/>
                  </a:moveTo>
                  <a:lnTo>
                    <a:pt x="6424" y="132027"/>
                  </a:lnTo>
                  <a:lnTo>
                    <a:pt x="24553" y="89069"/>
                  </a:lnTo>
                  <a:lnTo>
                    <a:pt x="52673" y="52673"/>
                  </a:lnTo>
                  <a:lnTo>
                    <a:pt x="89069" y="24553"/>
                  </a:lnTo>
                  <a:lnTo>
                    <a:pt x="132027" y="6424"/>
                  </a:lnTo>
                  <a:lnTo>
                    <a:pt x="179831" y="0"/>
                  </a:lnTo>
                  <a:lnTo>
                    <a:pt x="2595372" y="0"/>
                  </a:lnTo>
                  <a:lnTo>
                    <a:pt x="2643176" y="6424"/>
                  </a:lnTo>
                  <a:lnTo>
                    <a:pt x="2686134" y="24553"/>
                  </a:lnTo>
                  <a:lnTo>
                    <a:pt x="2722530" y="52673"/>
                  </a:lnTo>
                  <a:lnTo>
                    <a:pt x="2750650" y="89069"/>
                  </a:lnTo>
                  <a:lnTo>
                    <a:pt x="2768779" y="132027"/>
                  </a:lnTo>
                  <a:lnTo>
                    <a:pt x="2775204" y="179832"/>
                  </a:lnTo>
                  <a:lnTo>
                    <a:pt x="2775204" y="899160"/>
                  </a:lnTo>
                  <a:lnTo>
                    <a:pt x="2768779" y="946964"/>
                  </a:lnTo>
                  <a:lnTo>
                    <a:pt x="2750650" y="989922"/>
                  </a:lnTo>
                  <a:lnTo>
                    <a:pt x="2722530" y="1026318"/>
                  </a:lnTo>
                  <a:lnTo>
                    <a:pt x="2686134" y="1054438"/>
                  </a:lnTo>
                  <a:lnTo>
                    <a:pt x="2643176" y="1072567"/>
                  </a:lnTo>
                  <a:lnTo>
                    <a:pt x="2595372" y="1078992"/>
                  </a:lnTo>
                  <a:lnTo>
                    <a:pt x="179831" y="1078992"/>
                  </a:lnTo>
                  <a:lnTo>
                    <a:pt x="132027" y="1072567"/>
                  </a:lnTo>
                  <a:lnTo>
                    <a:pt x="89069" y="1054438"/>
                  </a:lnTo>
                  <a:lnTo>
                    <a:pt x="52673" y="1026318"/>
                  </a:lnTo>
                  <a:lnTo>
                    <a:pt x="24553" y="989922"/>
                  </a:lnTo>
                  <a:lnTo>
                    <a:pt x="6424" y="946964"/>
                  </a:lnTo>
                  <a:lnTo>
                    <a:pt x="0" y="899160"/>
                  </a:lnTo>
                  <a:lnTo>
                    <a:pt x="0" y="179832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0" name="object 80"/>
          <p:cNvSpPr txBox="1"/>
          <p:nvPr/>
        </p:nvSpPr>
        <p:spPr>
          <a:xfrm>
            <a:off x="9472293" y="562337"/>
            <a:ext cx="241046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BRANŻOWA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SZKOŁA</a:t>
            </a:r>
            <a:r>
              <a:rPr sz="2400" b="1" spc="-7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II</a:t>
            </a:r>
            <a:r>
              <a:rPr sz="2400" b="1" spc="-7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STOPNIA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7" name="object 81"/>
          <p:cNvGrpSpPr/>
          <p:nvPr/>
        </p:nvGrpSpPr>
        <p:grpSpPr>
          <a:xfrm>
            <a:off x="5457444" y="693166"/>
            <a:ext cx="3852545" cy="3938270"/>
            <a:chOff x="5457444" y="693166"/>
            <a:chExt cx="3852545" cy="3938270"/>
          </a:xfrm>
        </p:grpSpPr>
        <p:sp>
          <p:nvSpPr>
            <p:cNvPr id="82" name="object 82"/>
            <p:cNvSpPr/>
            <p:nvPr/>
          </p:nvSpPr>
          <p:spPr>
            <a:xfrm>
              <a:off x="5759196" y="693165"/>
              <a:ext cx="3545204" cy="2670810"/>
            </a:xfrm>
            <a:custGeom>
              <a:avLst/>
              <a:gdLst/>
              <a:ahLst/>
              <a:cxnLst/>
              <a:rect l="l" t="t" r="r" b="b"/>
              <a:pathLst>
                <a:path w="3545204" h="2670810">
                  <a:moveTo>
                    <a:pt x="859917" y="2670556"/>
                  </a:moveTo>
                  <a:lnTo>
                    <a:pt x="845680" y="2607056"/>
                  </a:lnTo>
                  <a:lnTo>
                    <a:pt x="830402" y="2544483"/>
                  </a:lnTo>
                  <a:lnTo>
                    <a:pt x="814146" y="2482926"/>
                  </a:lnTo>
                  <a:lnTo>
                    <a:pt x="796963" y="2422512"/>
                  </a:lnTo>
                  <a:lnTo>
                    <a:pt x="778891" y="2363317"/>
                  </a:lnTo>
                  <a:lnTo>
                    <a:pt x="759993" y="2305469"/>
                  </a:lnTo>
                  <a:lnTo>
                    <a:pt x="740333" y="2249068"/>
                  </a:lnTo>
                  <a:lnTo>
                    <a:pt x="719937" y="2194204"/>
                  </a:lnTo>
                  <a:lnTo>
                    <a:pt x="698881" y="2140978"/>
                  </a:lnTo>
                  <a:lnTo>
                    <a:pt x="677214" y="2089518"/>
                  </a:lnTo>
                  <a:lnTo>
                    <a:pt x="654977" y="2039899"/>
                  </a:lnTo>
                  <a:lnTo>
                    <a:pt x="632218" y="1992236"/>
                  </a:lnTo>
                  <a:lnTo>
                    <a:pt x="609015" y="1946630"/>
                  </a:lnTo>
                  <a:lnTo>
                    <a:pt x="585406" y="1903196"/>
                  </a:lnTo>
                  <a:lnTo>
                    <a:pt x="561428" y="1862023"/>
                  </a:lnTo>
                  <a:lnTo>
                    <a:pt x="537159" y="1823212"/>
                  </a:lnTo>
                  <a:lnTo>
                    <a:pt x="512635" y="1786877"/>
                  </a:lnTo>
                  <a:lnTo>
                    <a:pt x="487921" y="1753120"/>
                  </a:lnTo>
                  <a:lnTo>
                    <a:pt x="463067" y="1722043"/>
                  </a:lnTo>
                  <a:lnTo>
                    <a:pt x="413118" y="1668310"/>
                  </a:lnTo>
                  <a:lnTo>
                    <a:pt x="363232" y="1626539"/>
                  </a:lnTo>
                  <a:lnTo>
                    <a:pt x="313817" y="1597533"/>
                  </a:lnTo>
                  <a:lnTo>
                    <a:pt x="289306" y="1490599"/>
                  </a:lnTo>
                  <a:lnTo>
                    <a:pt x="221361" y="1631188"/>
                  </a:lnTo>
                  <a:lnTo>
                    <a:pt x="360045" y="1799717"/>
                  </a:lnTo>
                  <a:lnTo>
                    <a:pt x="335534" y="1692783"/>
                  </a:lnTo>
                  <a:lnTo>
                    <a:pt x="360527" y="1705851"/>
                  </a:lnTo>
                  <a:lnTo>
                    <a:pt x="411048" y="1742097"/>
                  </a:lnTo>
                  <a:lnTo>
                    <a:pt x="461886" y="1791169"/>
                  </a:lnTo>
                  <a:lnTo>
                    <a:pt x="487299" y="1820252"/>
                  </a:lnTo>
                  <a:lnTo>
                    <a:pt x="512610" y="1852218"/>
                  </a:lnTo>
                  <a:lnTo>
                    <a:pt x="537794" y="1886966"/>
                  </a:lnTo>
                  <a:lnTo>
                    <a:pt x="562762" y="1924392"/>
                  </a:lnTo>
                  <a:lnTo>
                    <a:pt x="587489" y="1964397"/>
                  </a:lnTo>
                  <a:lnTo>
                    <a:pt x="611886" y="2006866"/>
                  </a:lnTo>
                  <a:lnTo>
                    <a:pt x="635927" y="2051697"/>
                  </a:lnTo>
                  <a:lnTo>
                    <a:pt x="659549" y="2098776"/>
                  </a:lnTo>
                  <a:lnTo>
                    <a:pt x="682675" y="2148014"/>
                  </a:lnTo>
                  <a:lnTo>
                    <a:pt x="705269" y="2199297"/>
                  </a:lnTo>
                  <a:lnTo>
                    <a:pt x="727265" y="2252522"/>
                  </a:lnTo>
                  <a:lnTo>
                    <a:pt x="748614" y="2307577"/>
                  </a:lnTo>
                  <a:lnTo>
                    <a:pt x="769264" y="2364371"/>
                  </a:lnTo>
                  <a:lnTo>
                    <a:pt x="789139" y="2422779"/>
                  </a:lnTo>
                  <a:lnTo>
                    <a:pt x="808202" y="2482710"/>
                  </a:lnTo>
                  <a:lnTo>
                    <a:pt x="826389" y="2544051"/>
                  </a:lnTo>
                  <a:lnTo>
                    <a:pt x="843648" y="2606700"/>
                  </a:lnTo>
                  <a:lnTo>
                    <a:pt x="859917" y="2670556"/>
                  </a:lnTo>
                  <a:close/>
                </a:path>
                <a:path w="3545204" h="2670810">
                  <a:moveTo>
                    <a:pt x="3544824" y="61468"/>
                  </a:moveTo>
                  <a:lnTo>
                    <a:pt x="3526536" y="0"/>
                  </a:lnTo>
                  <a:lnTo>
                    <a:pt x="174879" y="998258"/>
                  </a:lnTo>
                  <a:lnTo>
                    <a:pt x="156591" y="936879"/>
                  </a:lnTo>
                  <a:lnTo>
                    <a:pt x="0" y="1083691"/>
                  </a:lnTo>
                  <a:lnTo>
                    <a:pt x="211455" y="1120902"/>
                  </a:lnTo>
                  <a:lnTo>
                    <a:pt x="195884" y="1068705"/>
                  </a:lnTo>
                  <a:lnTo>
                    <a:pt x="193154" y="1059561"/>
                  </a:lnTo>
                  <a:lnTo>
                    <a:pt x="3544824" y="61468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6486016" y="3316097"/>
              <a:ext cx="223520" cy="1309370"/>
            </a:xfrm>
            <a:custGeom>
              <a:avLst/>
              <a:gdLst/>
              <a:ahLst/>
              <a:cxnLst/>
              <a:rect l="l" t="t" r="r" b="b"/>
              <a:pathLst>
                <a:path w="223520" h="1309370">
                  <a:moveTo>
                    <a:pt x="122428" y="0"/>
                  </a:moveTo>
                  <a:lnTo>
                    <a:pt x="136955" y="66341"/>
                  </a:lnTo>
                  <a:lnTo>
                    <a:pt x="149984" y="131965"/>
                  </a:lnTo>
                  <a:lnTo>
                    <a:pt x="161525" y="196760"/>
                  </a:lnTo>
                  <a:lnTo>
                    <a:pt x="171589" y="260610"/>
                  </a:lnTo>
                  <a:lnTo>
                    <a:pt x="180190" y="323403"/>
                  </a:lnTo>
                  <a:lnTo>
                    <a:pt x="187336" y="385023"/>
                  </a:lnTo>
                  <a:lnTo>
                    <a:pt x="193041" y="445359"/>
                  </a:lnTo>
                  <a:lnTo>
                    <a:pt x="197316" y="504295"/>
                  </a:lnTo>
                  <a:lnTo>
                    <a:pt x="200172" y="561717"/>
                  </a:lnTo>
                  <a:lnTo>
                    <a:pt x="201619" y="617513"/>
                  </a:lnTo>
                  <a:lnTo>
                    <a:pt x="201671" y="671568"/>
                  </a:lnTo>
                  <a:lnTo>
                    <a:pt x="200338" y="723768"/>
                  </a:lnTo>
                  <a:lnTo>
                    <a:pt x="197632" y="774000"/>
                  </a:lnTo>
                  <a:lnTo>
                    <a:pt x="193563" y="822150"/>
                  </a:lnTo>
                  <a:lnTo>
                    <a:pt x="188145" y="868103"/>
                  </a:lnTo>
                  <a:lnTo>
                    <a:pt x="181387" y="911747"/>
                  </a:lnTo>
                  <a:lnTo>
                    <a:pt x="173301" y="952967"/>
                  </a:lnTo>
                  <a:lnTo>
                    <a:pt x="163899" y="991649"/>
                  </a:lnTo>
                  <a:lnTo>
                    <a:pt x="141192" y="1060946"/>
                  </a:lnTo>
                  <a:lnTo>
                    <a:pt x="113358" y="1118726"/>
                  </a:lnTo>
                  <a:lnTo>
                    <a:pt x="80486" y="1164080"/>
                  </a:lnTo>
                  <a:lnTo>
                    <a:pt x="42670" y="1196097"/>
                  </a:lnTo>
                  <a:lnTo>
                    <a:pt x="0" y="1213865"/>
                  </a:lnTo>
                  <a:lnTo>
                    <a:pt x="21843" y="1308989"/>
                  </a:lnTo>
                  <a:lnTo>
                    <a:pt x="64514" y="1291243"/>
                  </a:lnTo>
                  <a:lnTo>
                    <a:pt x="102330" y="1259243"/>
                  </a:lnTo>
                  <a:lnTo>
                    <a:pt x="135202" y="1213900"/>
                  </a:lnTo>
                  <a:lnTo>
                    <a:pt x="163036" y="1156124"/>
                  </a:lnTo>
                  <a:lnTo>
                    <a:pt x="185743" y="1086828"/>
                  </a:lnTo>
                  <a:lnTo>
                    <a:pt x="195145" y="1048145"/>
                  </a:lnTo>
                  <a:lnTo>
                    <a:pt x="203231" y="1006923"/>
                  </a:lnTo>
                  <a:lnTo>
                    <a:pt x="209989" y="963277"/>
                  </a:lnTo>
                  <a:lnTo>
                    <a:pt x="215407" y="917320"/>
                  </a:lnTo>
                  <a:lnTo>
                    <a:pt x="219476" y="869167"/>
                  </a:lnTo>
                  <a:lnTo>
                    <a:pt x="222182" y="818931"/>
                  </a:lnTo>
                  <a:lnTo>
                    <a:pt x="223515" y="766727"/>
                  </a:lnTo>
                  <a:lnTo>
                    <a:pt x="223463" y="712667"/>
                  </a:lnTo>
                  <a:lnTo>
                    <a:pt x="222016" y="656867"/>
                  </a:lnTo>
                  <a:lnTo>
                    <a:pt x="219160" y="599440"/>
                  </a:lnTo>
                  <a:lnTo>
                    <a:pt x="214885" y="540500"/>
                  </a:lnTo>
                  <a:lnTo>
                    <a:pt x="209180" y="480160"/>
                  </a:lnTo>
                  <a:lnTo>
                    <a:pt x="202034" y="418536"/>
                  </a:lnTo>
                  <a:lnTo>
                    <a:pt x="193433" y="355740"/>
                  </a:lnTo>
                  <a:lnTo>
                    <a:pt x="183369" y="291887"/>
                  </a:lnTo>
                  <a:lnTo>
                    <a:pt x="171828" y="227090"/>
                  </a:lnTo>
                  <a:lnTo>
                    <a:pt x="158799" y="161464"/>
                  </a:lnTo>
                  <a:lnTo>
                    <a:pt x="144272" y="95123"/>
                  </a:lnTo>
                  <a:lnTo>
                    <a:pt x="122428" y="0"/>
                  </a:lnTo>
                  <a:close/>
                </a:path>
              </a:pathLst>
            </a:custGeom>
            <a:solidFill>
              <a:srgbClr val="CD9A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5980556" y="2183765"/>
              <a:ext cx="728980" cy="2441575"/>
            </a:xfrm>
            <a:custGeom>
              <a:avLst/>
              <a:gdLst/>
              <a:ahLst/>
              <a:cxnLst/>
              <a:rect l="l" t="t" r="r" b="b"/>
              <a:pathLst>
                <a:path w="728979" h="2441575">
                  <a:moveTo>
                    <a:pt x="627888" y="1132332"/>
                  </a:moveTo>
                  <a:lnTo>
                    <a:pt x="642415" y="1198673"/>
                  </a:lnTo>
                  <a:lnTo>
                    <a:pt x="655444" y="1264297"/>
                  </a:lnTo>
                  <a:lnTo>
                    <a:pt x="666985" y="1329092"/>
                  </a:lnTo>
                  <a:lnTo>
                    <a:pt x="677049" y="1392942"/>
                  </a:lnTo>
                  <a:lnTo>
                    <a:pt x="685650" y="1455735"/>
                  </a:lnTo>
                  <a:lnTo>
                    <a:pt x="692796" y="1517355"/>
                  </a:lnTo>
                  <a:lnTo>
                    <a:pt x="698501" y="1577691"/>
                  </a:lnTo>
                  <a:lnTo>
                    <a:pt x="702776" y="1636627"/>
                  </a:lnTo>
                  <a:lnTo>
                    <a:pt x="705632" y="1694049"/>
                  </a:lnTo>
                  <a:lnTo>
                    <a:pt x="707079" y="1749845"/>
                  </a:lnTo>
                  <a:lnTo>
                    <a:pt x="707131" y="1803900"/>
                  </a:lnTo>
                  <a:lnTo>
                    <a:pt x="705798" y="1856100"/>
                  </a:lnTo>
                  <a:lnTo>
                    <a:pt x="703092" y="1906332"/>
                  </a:lnTo>
                  <a:lnTo>
                    <a:pt x="699023" y="1954482"/>
                  </a:lnTo>
                  <a:lnTo>
                    <a:pt x="693605" y="2000435"/>
                  </a:lnTo>
                  <a:lnTo>
                    <a:pt x="686847" y="2044079"/>
                  </a:lnTo>
                  <a:lnTo>
                    <a:pt x="678761" y="2085299"/>
                  </a:lnTo>
                  <a:lnTo>
                    <a:pt x="669359" y="2123981"/>
                  </a:lnTo>
                  <a:lnTo>
                    <a:pt x="646652" y="2193278"/>
                  </a:lnTo>
                  <a:lnTo>
                    <a:pt x="618818" y="2251058"/>
                  </a:lnTo>
                  <a:lnTo>
                    <a:pt x="585946" y="2296412"/>
                  </a:lnTo>
                  <a:lnTo>
                    <a:pt x="548130" y="2328429"/>
                  </a:lnTo>
                  <a:lnTo>
                    <a:pt x="505459" y="2346198"/>
                  </a:lnTo>
                  <a:lnTo>
                    <a:pt x="527303" y="2441321"/>
                  </a:lnTo>
                  <a:lnTo>
                    <a:pt x="569974" y="2423575"/>
                  </a:lnTo>
                  <a:lnTo>
                    <a:pt x="607790" y="2391575"/>
                  </a:lnTo>
                  <a:lnTo>
                    <a:pt x="640662" y="2346232"/>
                  </a:lnTo>
                  <a:lnTo>
                    <a:pt x="668496" y="2288456"/>
                  </a:lnTo>
                  <a:lnTo>
                    <a:pt x="691203" y="2219160"/>
                  </a:lnTo>
                  <a:lnTo>
                    <a:pt x="700605" y="2180477"/>
                  </a:lnTo>
                  <a:lnTo>
                    <a:pt x="708691" y="2139255"/>
                  </a:lnTo>
                  <a:lnTo>
                    <a:pt x="715449" y="2095609"/>
                  </a:lnTo>
                  <a:lnTo>
                    <a:pt x="720867" y="2049653"/>
                  </a:lnTo>
                  <a:lnTo>
                    <a:pt x="724936" y="2001499"/>
                  </a:lnTo>
                  <a:lnTo>
                    <a:pt x="727642" y="1951263"/>
                  </a:lnTo>
                  <a:lnTo>
                    <a:pt x="728975" y="1899059"/>
                  </a:lnTo>
                  <a:lnTo>
                    <a:pt x="728923" y="1844999"/>
                  </a:lnTo>
                  <a:lnTo>
                    <a:pt x="727476" y="1789199"/>
                  </a:lnTo>
                  <a:lnTo>
                    <a:pt x="724620" y="1731772"/>
                  </a:lnTo>
                  <a:lnTo>
                    <a:pt x="720345" y="1672832"/>
                  </a:lnTo>
                  <a:lnTo>
                    <a:pt x="714640" y="1612492"/>
                  </a:lnTo>
                  <a:lnTo>
                    <a:pt x="707494" y="1550868"/>
                  </a:lnTo>
                  <a:lnTo>
                    <a:pt x="698893" y="1488072"/>
                  </a:lnTo>
                  <a:lnTo>
                    <a:pt x="688829" y="1424219"/>
                  </a:lnTo>
                  <a:lnTo>
                    <a:pt x="677288" y="1359422"/>
                  </a:lnTo>
                  <a:lnTo>
                    <a:pt x="664259" y="1293796"/>
                  </a:lnTo>
                  <a:lnTo>
                    <a:pt x="649732" y="1227455"/>
                  </a:lnTo>
                  <a:lnTo>
                    <a:pt x="627888" y="1132332"/>
                  </a:lnTo>
                  <a:lnTo>
                    <a:pt x="612647" y="1068613"/>
                  </a:lnTo>
                  <a:lnTo>
                    <a:pt x="596393" y="1005957"/>
                  </a:lnTo>
                  <a:lnTo>
                    <a:pt x="579180" y="944467"/>
                  </a:lnTo>
                  <a:lnTo>
                    <a:pt x="561062" y="884247"/>
                  </a:lnTo>
                  <a:lnTo>
                    <a:pt x="542094" y="825401"/>
                  </a:lnTo>
                  <a:lnTo>
                    <a:pt x="522331" y="768034"/>
                  </a:lnTo>
                  <a:lnTo>
                    <a:pt x="501826" y="712249"/>
                  </a:lnTo>
                  <a:lnTo>
                    <a:pt x="480633" y="658151"/>
                  </a:lnTo>
                  <a:lnTo>
                    <a:pt x="458808" y="605844"/>
                  </a:lnTo>
                  <a:lnTo>
                    <a:pt x="436405" y="555431"/>
                  </a:lnTo>
                  <a:lnTo>
                    <a:pt x="413477" y="507018"/>
                  </a:lnTo>
                  <a:lnTo>
                    <a:pt x="390080" y="460708"/>
                  </a:lnTo>
                  <a:lnTo>
                    <a:pt x="366267" y="416605"/>
                  </a:lnTo>
                  <a:lnTo>
                    <a:pt x="342094" y="374813"/>
                  </a:lnTo>
                  <a:lnTo>
                    <a:pt x="317613" y="335438"/>
                  </a:lnTo>
                  <a:lnTo>
                    <a:pt x="292880" y="298581"/>
                  </a:lnTo>
                  <a:lnTo>
                    <a:pt x="267950" y="264349"/>
                  </a:lnTo>
                  <a:lnTo>
                    <a:pt x="242875" y="232844"/>
                  </a:lnTo>
                  <a:lnTo>
                    <a:pt x="217711" y="204172"/>
                  </a:lnTo>
                  <a:lnTo>
                    <a:pt x="167333" y="155739"/>
                  </a:lnTo>
                  <a:lnTo>
                    <a:pt x="117250" y="119884"/>
                  </a:lnTo>
                  <a:lnTo>
                    <a:pt x="92455" y="106934"/>
                  </a:lnTo>
                  <a:lnTo>
                    <a:pt x="67944" y="0"/>
                  </a:lnTo>
                  <a:lnTo>
                    <a:pt x="0" y="140588"/>
                  </a:lnTo>
                  <a:lnTo>
                    <a:pt x="138683" y="309118"/>
                  </a:lnTo>
                  <a:lnTo>
                    <a:pt x="114172" y="202184"/>
                  </a:lnTo>
                  <a:lnTo>
                    <a:pt x="139169" y="215240"/>
                  </a:lnTo>
                  <a:lnTo>
                    <a:pt x="189690" y="251494"/>
                  </a:lnTo>
                  <a:lnTo>
                    <a:pt x="240537" y="300565"/>
                  </a:lnTo>
                  <a:lnTo>
                    <a:pt x="265943" y="329644"/>
                  </a:lnTo>
                  <a:lnTo>
                    <a:pt x="291261" y="361611"/>
                  </a:lnTo>
                  <a:lnTo>
                    <a:pt x="316436" y="396362"/>
                  </a:lnTo>
                  <a:lnTo>
                    <a:pt x="341411" y="433790"/>
                  </a:lnTo>
                  <a:lnTo>
                    <a:pt x="366130" y="473791"/>
                  </a:lnTo>
                  <a:lnTo>
                    <a:pt x="390537" y="516258"/>
                  </a:lnTo>
                  <a:lnTo>
                    <a:pt x="414575" y="561088"/>
                  </a:lnTo>
                  <a:lnTo>
                    <a:pt x="438188" y="608173"/>
                  </a:lnTo>
                  <a:lnTo>
                    <a:pt x="461319" y="657410"/>
                  </a:lnTo>
                  <a:lnTo>
                    <a:pt x="483913" y="708693"/>
                  </a:lnTo>
                  <a:lnTo>
                    <a:pt x="505913" y="761915"/>
                  </a:lnTo>
                  <a:lnTo>
                    <a:pt x="527263" y="816973"/>
                  </a:lnTo>
                  <a:lnTo>
                    <a:pt x="547907" y="873761"/>
                  </a:lnTo>
                  <a:lnTo>
                    <a:pt x="567787" y="932173"/>
                  </a:lnTo>
                  <a:lnTo>
                    <a:pt x="586849" y="992103"/>
                  </a:lnTo>
                  <a:lnTo>
                    <a:pt x="605035" y="1053448"/>
                  </a:lnTo>
                  <a:lnTo>
                    <a:pt x="622289" y="1116101"/>
                  </a:lnTo>
                  <a:lnTo>
                    <a:pt x="638556" y="1179957"/>
                  </a:lnTo>
                </a:path>
              </a:pathLst>
            </a:custGeom>
            <a:ln w="12700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5457444" y="855218"/>
              <a:ext cx="3852545" cy="1913889"/>
            </a:xfrm>
            <a:custGeom>
              <a:avLst/>
              <a:gdLst/>
              <a:ahLst/>
              <a:cxnLst/>
              <a:rect l="l" t="t" r="r" b="b"/>
              <a:pathLst>
                <a:path w="3852545" h="1913889">
                  <a:moveTo>
                    <a:pt x="130047" y="1741297"/>
                  </a:moveTo>
                  <a:lnTo>
                    <a:pt x="0" y="1912112"/>
                  </a:lnTo>
                  <a:lnTo>
                    <a:pt x="214629" y="1913763"/>
                  </a:lnTo>
                  <a:lnTo>
                    <a:pt x="193328" y="1870329"/>
                  </a:lnTo>
                  <a:lnTo>
                    <a:pt x="157733" y="1870329"/>
                  </a:lnTo>
                  <a:lnTo>
                    <a:pt x="129539" y="1812925"/>
                  </a:lnTo>
                  <a:lnTo>
                    <a:pt x="158263" y="1798829"/>
                  </a:lnTo>
                  <a:lnTo>
                    <a:pt x="130047" y="1741297"/>
                  </a:lnTo>
                  <a:close/>
                </a:path>
                <a:path w="3852545" h="1913889">
                  <a:moveTo>
                    <a:pt x="158263" y="1798829"/>
                  </a:moveTo>
                  <a:lnTo>
                    <a:pt x="129539" y="1812925"/>
                  </a:lnTo>
                  <a:lnTo>
                    <a:pt x="157733" y="1870329"/>
                  </a:lnTo>
                  <a:lnTo>
                    <a:pt x="186424" y="1856250"/>
                  </a:lnTo>
                  <a:lnTo>
                    <a:pt x="158263" y="1798829"/>
                  </a:lnTo>
                  <a:close/>
                </a:path>
                <a:path w="3852545" h="1913889">
                  <a:moveTo>
                    <a:pt x="186424" y="1856250"/>
                  </a:moveTo>
                  <a:lnTo>
                    <a:pt x="157733" y="1870329"/>
                  </a:lnTo>
                  <a:lnTo>
                    <a:pt x="193328" y="1870329"/>
                  </a:lnTo>
                  <a:lnTo>
                    <a:pt x="186424" y="1856250"/>
                  </a:lnTo>
                  <a:close/>
                </a:path>
                <a:path w="3852545" h="1913889">
                  <a:moveTo>
                    <a:pt x="3823970" y="0"/>
                  </a:moveTo>
                  <a:lnTo>
                    <a:pt x="158263" y="1798829"/>
                  </a:lnTo>
                  <a:lnTo>
                    <a:pt x="186424" y="1856250"/>
                  </a:lnTo>
                  <a:lnTo>
                    <a:pt x="3852163" y="57404"/>
                  </a:lnTo>
                  <a:lnTo>
                    <a:pt x="3823970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" name="object 86"/>
          <p:cNvGrpSpPr/>
          <p:nvPr/>
        </p:nvGrpSpPr>
        <p:grpSpPr>
          <a:xfrm>
            <a:off x="10113136" y="1546860"/>
            <a:ext cx="1702435" cy="2763520"/>
            <a:chOff x="10113136" y="1546860"/>
            <a:chExt cx="1702435" cy="2763520"/>
          </a:xfrm>
        </p:grpSpPr>
        <p:sp>
          <p:nvSpPr>
            <p:cNvPr id="87" name="object 87"/>
            <p:cNvSpPr/>
            <p:nvPr/>
          </p:nvSpPr>
          <p:spPr>
            <a:xfrm>
              <a:off x="10113137" y="1546859"/>
              <a:ext cx="1702435" cy="2760345"/>
            </a:xfrm>
            <a:custGeom>
              <a:avLst/>
              <a:gdLst/>
              <a:ahLst/>
              <a:cxnLst/>
              <a:rect l="l" t="t" r="r" b="b"/>
              <a:pathLst>
                <a:path w="1702434" h="2760345">
                  <a:moveTo>
                    <a:pt x="192024" y="2546604"/>
                  </a:moveTo>
                  <a:lnTo>
                    <a:pt x="175920" y="2515616"/>
                  </a:lnTo>
                  <a:lnTo>
                    <a:pt x="93091" y="2356104"/>
                  </a:lnTo>
                  <a:lnTo>
                    <a:pt x="0" y="2549525"/>
                  </a:lnTo>
                  <a:lnTo>
                    <a:pt x="63982" y="2548559"/>
                  </a:lnTo>
                  <a:lnTo>
                    <a:pt x="66675" y="2722372"/>
                  </a:lnTo>
                  <a:lnTo>
                    <a:pt x="130683" y="2721356"/>
                  </a:lnTo>
                  <a:lnTo>
                    <a:pt x="127990" y="2547582"/>
                  </a:lnTo>
                  <a:lnTo>
                    <a:pt x="192024" y="2546604"/>
                  </a:lnTo>
                  <a:close/>
                </a:path>
                <a:path w="1702434" h="2760345">
                  <a:moveTo>
                    <a:pt x="1458595" y="651129"/>
                  </a:moveTo>
                  <a:lnTo>
                    <a:pt x="1452816" y="622477"/>
                  </a:lnTo>
                  <a:lnTo>
                    <a:pt x="1437068" y="599059"/>
                  </a:lnTo>
                  <a:lnTo>
                    <a:pt x="1413687" y="583272"/>
                  </a:lnTo>
                  <a:lnTo>
                    <a:pt x="1385062" y="577469"/>
                  </a:lnTo>
                  <a:lnTo>
                    <a:pt x="1330579" y="577469"/>
                  </a:lnTo>
                  <a:lnTo>
                    <a:pt x="1330579" y="484632"/>
                  </a:lnTo>
                  <a:lnTo>
                    <a:pt x="1213231" y="607314"/>
                  </a:lnTo>
                  <a:lnTo>
                    <a:pt x="1330579" y="729996"/>
                  </a:lnTo>
                  <a:lnTo>
                    <a:pt x="1330579" y="637159"/>
                  </a:lnTo>
                  <a:lnTo>
                    <a:pt x="1392682" y="637159"/>
                  </a:lnTo>
                  <a:lnTo>
                    <a:pt x="1399032" y="643382"/>
                  </a:lnTo>
                  <a:lnTo>
                    <a:pt x="1399032" y="2756916"/>
                  </a:lnTo>
                  <a:lnTo>
                    <a:pt x="1458595" y="2756916"/>
                  </a:lnTo>
                  <a:lnTo>
                    <a:pt x="1458595" y="651129"/>
                  </a:lnTo>
                  <a:close/>
                </a:path>
                <a:path w="1702434" h="2760345">
                  <a:moveTo>
                    <a:pt x="1702181" y="192659"/>
                  </a:moveTo>
                  <a:lnTo>
                    <a:pt x="1686001" y="159766"/>
                  </a:lnTo>
                  <a:lnTo>
                    <a:pt x="1607439" y="0"/>
                  </a:lnTo>
                  <a:lnTo>
                    <a:pt x="1510157" y="191389"/>
                  </a:lnTo>
                  <a:lnTo>
                    <a:pt x="1574203" y="191820"/>
                  </a:lnTo>
                  <a:lnTo>
                    <a:pt x="1557655" y="2759456"/>
                  </a:lnTo>
                  <a:lnTo>
                    <a:pt x="1621663" y="2759837"/>
                  </a:lnTo>
                  <a:lnTo>
                    <a:pt x="1638211" y="192239"/>
                  </a:lnTo>
                  <a:lnTo>
                    <a:pt x="1702181" y="192659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11326367" y="2031492"/>
              <a:ext cx="245745" cy="2272665"/>
            </a:xfrm>
            <a:custGeom>
              <a:avLst/>
              <a:gdLst/>
              <a:ahLst/>
              <a:cxnLst/>
              <a:rect l="l" t="t" r="r" b="b"/>
              <a:pathLst>
                <a:path w="245745" h="2272665">
                  <a:moveTo>
                    <a:pt x="245363" y="2272284"/>
                  </a:moveTo>
                  <a:lnTo>
                    <a:pt x="245363" y="166497"/>
                  </a:lnTo>
                  <a:lnTo>
                    <a:pt x="239589" y="137842"/>
                  </a:lnTo>
                  <a:lnTo>
                    <a:pt x="223837" y="114426"/>
                  </a:lnTo>
                  <a:lnTo>
                    <a:pt x="200465" y="98631"/>
                  </a:lnTo>
                  <a:lnTo>
                    <a:pt x="171830" y="92837"/>
                  </a:lnTo>
                  <a:lnTo>
                    <a:pt x="117348" y="92837"/>
                  </a:lnTo>
                  <a:lnTo>
                    <a:pt x="117348" y="0"/>
                  </a:lnTo>
                  <a:lnTo>
                    <a:pt x="0" y="122682"/>
                  </a:lnTo>
                  <a:lnTo>
                    <a:pt x="117348" y="245363"/>
                  </a:lnTo>
                  <a:lnTo>
                    <a:pt x="117348" y="152527"/>
                  </a:lnTo>
                  <a:lnTo>
                    <a:pt x="171830" y="152527"/>
                  </a:lnTo>
                  <a:lnTo>
                    <a:pt x="179450" y="152527"/>
                  </a:lnTo>
                  <a:lnTo>
                    <a:pt x="185800" y="158750"/>
                  </a:lnTo>
                  <a:lnTo>
                    <a:pt x="185800" y="166497"/>
                  </a:lnTo>
                  <a:lnTo>
                    <a:pt x="185800" y="2272284"/>
                  </a:lnTo>
                  <a:lnTo>
                    <a:pt x="245363" y="2272284"/>
                  </a:lnTo>
                  <a:close/>
                </a:path>
              </a:pathLst>
            </a:custGeom>
            <a:ln w="12192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4125086" y="958596"/>
            <a:ext cx="4572635" cy="4318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923925" algn="l"/>
              </a:tabLst>
            </a:pPr>
            <a:r>
              <a:rPr sz="2650" b="1">
                <a:latin typeface="Calibri"/>
                <a:cs typeface="Calibri"/>
              </a:rPr>
              <a:t>C</a:t>
            </a:r>
            <a:r>
              <a:rPr sz="2650" b="1" spc="-204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E</a:t>
            </a:r>
            <a:r>
              <a:rPr sz="2650" b="1" spc="-210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L</a:t>
            </a:r>
            <a:r>
              <a:rPr sz="2650" b="1" spc="-204">
                <a:latin typeface="Calibri"/>
                <a:cs typeface="Calibri"/>
              </a:rPr>
              <a:t> </a:t>
            </a:r>
            <a:r>
              <a:rPr sz="2650" b="1" spc="-50">
                <a:latin typeface="Calibri"/>
                <a:cs typeface="Calibri"/>
              </a:rPr>
              <a:t>:</a:t>
            </a:r>
            <a:r>
              <a:rPr sz="2650" b="1">
                <a:latin typeface="Calibri"/>
                <a:cs typeface="Calibri"/>
              </a:rPr>
              <a:t>	</a:t>
            </a:r>
            <a:r>
              <a:rPr sz="2650" b="1" err="1">
                <a:latin typeface="Calibri"/>
                <a:cs typeface="Calibri"/>
              </a:rPr>
              <a:t>przygotowanie</a:t>
            </a:r>
            <a:r>
              <a:rPr sz="2650" b="1" spc="5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do</a:t>
            </a:r>
            <a:r>
              <a:rPr sz="2650" b="1" spc="-5">
                <a:latin typeface="Calibri"/>
                <a:cs typeface="Calibri"/>
              </a:rPr>
              <a:t> </a:t>
            </a:r>
            <a:r>
              <a:rPr sz="2650" b="1" spc="-10" err="1">
                <a:latin typeface="Calibri"/>
                <a:cs typeface="Calibri"/>
              </a:rPr>
              <a:t>matury</a:t>
            </a:r>
            <a:endParaRPr sz="2650">
              <a:latin typeface="Calibri"/>
              <a:cs typeface="Calibri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381000" y="1905000"/>
            <a:ext cx="10946765" cy="4708212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30"/>
              </a:spcBef>
              <a:buClr>
                <a:srgbClr val="585858"/>
              </a:buClr>
              <a:buSzPct val="62068"/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err="1">
                <a:latin typeface="Calibri"/>
                <a:cs typeface="Calibri"/>
              </a:rPr>
              <a:t>wykształcenie</a:t>
            </a:r>
            <a:r>
              <a:rPr sz="2800" spc="160">
                <a:latin typeface="Calibri"/>
                <a:cs typeface="Calibri"/>
              </a:rPr>
              <a:t> </a:t>
            </a:r>
            <a:r>
              <a:rPr sz="2800" b="1">
                <a:latin typeface="Calibri"/>
                <a:cs typeface="Calibri"/>
              </a:rPr>
              <a:t>ŚREDNIE</a:t>
            </a:r>
            <a:r>
              <a:rPr sz="2800" b="1" spc="130">
                <a:latin typeface="Calibri"/>
                <a:cs typeface="Calibri"/>
              </a:rPr>
              <a:t> </a:t>
            </a:r>
            <a:r>
              <a:rPr sz="2800" b="1" spc="-10">
                <a:latin typeface="Calibri"/>
                <a:cs typeface="Calibri"/>
              </a:rPr>
              <a:t>(</a:t>
            </a:r>
            <a:r>
              <a:rPr sz="2800" b="1" spc="-10" err="1">
                <a:latin typeface="Calibri"/>
                <a:cs typeface="Calibri"/>
              </a:rPr>
              <a:t>ogólne</a:t>
            </a:r>
            <a:r>
              <a:rPr sz="2800" b="1" spc="-10" smtClean="0">
                <a:latin typeface="Calibri"/>
                <a:cs typeface="Calibri"/>
              </a:rPr>
              <a:t>)</a:t>
            </a:r>
            <a:r>
              <a:rPr sz="2800" spc="-10" smtClean="0">
                <a:latin typeface="Calibri"/>
                <a:cs typeface="Calibri"/>
              </a:rPr>
              <a:t>;</a:t>
            </a:r>
            <a:endParaRPr lang="pl-PL" sz="2800" spc="-10" smtClean="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30"/>
              </a:spcBef>
              <a:buClr>
                <a:srgbClr val="585858"/>
              </a:buClr>
              <a:buSzPct val="62068"/>
              <a:tabLst>
                <a:tab pos="354965" algn="l"/>
                <a:tab pos="355600" algn="l"/>
              </a:tabLst>
            </a:pPr>
            <a:endParaRPr sz="2800" smtClean="0">
              <a:latin typeface="Calibri"/>
              <a:cs typeface="Calibri"/>
            </a:endParaRPr>
          </a:p>
          <a:p>
            <a:pPr marL="354965" marR="5080" indent="-342265">
              <a:lnSpc>
                <a:spcPct val="116599"/>
              </a:lnSpc>
              <a:buClr>
                <a:srgbClr val="585858"/>
              </a:buClr>
              <a:buSzPct val="62068"/>
              <a:buFont typeface="Arial"/>
              <a:buChar char="•"/>
              <a:tabLst>
                <a:tab pos="354965" algn="l"/>
                <a:tab pos="355600" algn="l"/>
                <a:tab pos="1945005" algn="l"/>
                <a:tab pos="2602230" algn="l"/>
                <a:tab pos="3339465" algn="l"/>
                <a:tab pos="5753735" algn="l"/>
                <a:tab pos="6944359" algn="l"/>
                <a:tab pos="7668259" algn="l"/>
                <a:tab pos="9357360" algn="l"/>
                <a:tab pos="9907270" algn="l"/>
              </a:tabLst>
            </a:pPr>
            <a:r>
              <a:rPr sz="2800" b="1" spc="-10" smtClean="0">
                <a:latin typeface="Calibri"/>
                <a:cs typeface="Calibri"/>
              </a:rPr>
              <a:t>MATURA</a:t>
            </a:r>
            <a:r>
              <a:rPr sz="2800" b="1">
                <a:latin typeface="Calibri"/>
                <a:cs typeface="Calibri"/>
              </a:rPr>
              <a:t>	</a:t>
            </a:r>
            <a:r>
              <a:rPr sz="2800" b="1" spc="-25" err="1">
                <a:latin typeface="Calibri"/>
                <a:cs typeface="Calibri"/>
              </a:rPr>
              <a:t>nie</a:t>
            </a:r>
            <a:r>
              <a:rPr sz="2800" b="1">
                <a:latin typeface="Calibri"/>
                <a:cs typeface="Calibri"/>
              </a:rPr>
              <a:t>	</a:t>
            </a:r>
            <a:r>
              <a:rPr sz="2800" b="1" spc="-20">
                <a:latin typeface="Calibri"/>
                <a:cs typeface="Calibri"/>
              </a:rPr>
              <a:t>jest</a:t>
            </a:r>
            <a:r>
              <a:rPr sz="2800" b="1">
                <a:latin typeface="Calibri"/>
                <a:cs typeface="Calibri"/>
              </a:rPr>
              <a:t>	</a:t>
            </a:r>
            <a:r>
              <a:rPr sz="2800" b="1" spc="-10" err="1">
                <a:latin typeface="Calibri"/>
                <a:cs typeface="Calibri"/>
              </a:rPr>
              <a:t>obowiązkowa</a:t>
            </a:r>
            <a:r>
              <a:rPr sz="2800" spc="-10">
                <a:latin typeface="Calibri"/>
                <a:cs typeface="Calibri"/>
              </a:rPr>
              <a:t>,</a:t>
            </a:r>
            <a:r>
              <a:rPr sz="2800">
                <a:latin typeface="Calibri"/>
                <a:cs typeface="Calibri"/>
              </a:rPr>
              <a:t>	</a:t>
            </a:r>
            <a:r>
              <a:rPr sz="2800" spc="-10" err="1">
                <a:latin typeface="Calibri"/>
                <a:cs typeface="Calibri"/>
              </a:rPr>
              <a:t>jednak</a:t>
            </a:r>
            <a:r>
              <a:rPr sz="2800">
                <a:latin typeface="Calibri"/>
                <a:cs typeface="Calibri"/>
              </a:rPr>
              <a:t>	</a:t>
            </a:r>
            <a:r>
              <a:rPr sz="2800" spc="-20">
                <a:latin typeface="Calibri"/>
                <a:cs typeface="Calibri"/>
              </a:rPr>
              <a:t>jest</a:t>
            </a:r>
            <a:r>
              <a:rPr sz="2800">
                <a:latin typeface="Calibri"/>
                <a:cs typeface="Calibri"/>
              </a:rPr>
              <a:t>	</a:t>
            </a:r>
            <a:r>
              <a:rPr sz="2800" spc="-10" err="1">
                <a:latin typeface="Calibri"/>
                <a:cs typeface="Calibri"/>
              </a:rPr>
              <a:t>konieczna</a:t>
            </a:r>
            <a:r>
              <a:rPr sz="2800">
                <a:latin typeface="Calibri"/>
                <a:cs typeface="Calibri"/>
              </a:rPr>
              <a:t>	</a:t>
            </a:r>
            <a:r>
              <a:rPr sz="2800" spc="-25" err="1">
                <a:latin typeface="Calibri"/>
                <a:cs typeface="Calibri"/>
              </a:rPr>
              <a:t>na</a:t>
            </a:r>
            <a:r>
              <a:rPr sz="2800">
                <a:latin typeface="Calibri"/>
                <a:cs typeface="Calibri"/>
              </a:rPr>
              <a:t>	</a:t>
            </a:r>
            <a:r>
              <a:rPr sz="2800" spc="-10" err="1">
                <a:latin typeface="Calibri"/>
                <a:cs typeface="Calibri"/>
              </a:rPr>
              <a:t>studia</a:t>
            </a:r>
            <a:r>
              <a:rPr sz="2800" spc="-10">
                <a:latin typeface="Calibri"/>
                <a:cs typeface="Calibri"/>
              </a:rPr>
              <a:t>; </a:t>
            </a:r>
            <a:r>
              <a:rPr sz="2800">
                <a:latin typeface="Calibri"/>
                <a:cs typeface="Calibri"/>
              </a:rPr>
              <a:t>w</a:t>
            </a:r>
            <a:r>
              <a:rPr sz="2800" spc="60">
                <a:latin typeface="Calibri"/>
                <a:cs typeface="Calibri"/>
              </a:rPr>
              <a:t> </a:t>
            </a:r>
            <a:r>
              <a:rPr sz="2800" err="1">
                <a:latin typeface="Calibri"/>
                <a:cs typeface="Calibri"/>
              </a:rPr>
              <a:t>sytuacji</a:t>
            </a:r>
            <a:r>
              <a:rPr sz="2800" spc="80">
                <a:latin typeface="Calibri"/>
                <a:cs typeface="Calibri"/>
              </a:rPr>
              <a:t> </a:t>
            </a:r>
            <a:r>
              <a:rPr sz="2800" err="1">
                <a:latin typeface="Calibri"/>
                <a:cs typeface="Calibri"/>
              </a:rPr>
              <a:t>zdania</a:t>
            </a:r>
            <a:r>
              <a:rPr sz="2800" spc="65">
                <a:latin typeface="Calibri"/>
                <a:cs typeface="Calibri"/>
              </a:rPr>
              <a:t> </a:t>
            </a:r>
            <a:r>
              <a:rPr sz="2800" err="1">
                <a:latin typeface="Calibri"/>
                <a:cs typeface="Calibri"/>
              </a:rPr>
              <a:t>matury</a:t>
            </a:r>
            <a:r>
              <a:rPr sz="2800" spc="6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–</a:t>
            </a:r>
            <a:r>
              <a:rPr sz="2800" spc="65">
                <a:latin typeface="Calibri"/>
                <a:cs typeface="Calibri"/>
              </a:rPr>
              <a:t> </a:t>
            </a:r>
            <a:r>
              <a:rPr sz="2800" b="1" err="1">
                <a:latin typeface="Calibri"/>
                <a:cs typeface="Calibri"/>
              </a:rPr>
              <a:t>uczeń</a:t>
            </a:r>
            <a:r>
              <a:rPr sz="2800" b="1" spc="85">
                <a:latin typeface="Calibri"/>
                <a:cs typeface="Calibri"/>
              </a:rPr>
              <a:t> </a:t>
            </a:r>
            <a:r>
              <a:rPr sz="2800" b="1" err="1">
                <a:latin typeface="Calibri"/>
                <a:cs typeface="Calibri"/>
              </a:rPr>
              <a:t>otrzyma</a:t>
            </a:r>
            <a:r>
              <a:rPr sz="2800" b="1" spc="85">
                <a:latin typeface="Calibri"/>
                <a:cs typeface="Calibri"/>
              </a:rPr>
              <a:t> </a:t>
            </a:r>
            <a:r>
              <a:rPr sz="2800" b="1" err="1" smtClean="0">
                <a:latin typeface="Calibri"/>
                <a:cs typeface="Calibri"/>
              </a:rPr>
              <a:t>świadectwo</a:t>
            </a:r>
            <a:r>
              <a:rPr lang="pl-PL" sz="2800" b="1" spc="105" smtClean="0">
                <a:latin typeface="Calibri"/>
                <a:cs typeface="Calibri"/>
              </a:rPr>
              <a:t> </a:t>
            </a:r>
            <a:r>
              <a:rPr sz="2800" b="1" spc="-10" err="1" smtClean="0">
                <a:latin typeface="Calibri"/>
                <a:cs typeface="Calibri"/>
              </a:rPr>
              <a:t>dojrzałości</a:t>
            </a:r>
            <a:r>
              <a:rPr lang="pl-PL" sz="2800" b="1" spc="-10" smtClean="0">
                <a:latin typeface="Calibri"/>
                <a:cs typeface="Calibri"/>
              </a:rPr>
              <a:t> – poziom IV PRK</a:t>
            </a:r>
            <a:r>
              <a:rPr sz="2800" b="1" spc="-10" smtClean="0">
                <a:latin typeface="Calibri"/>
                <a:cs typeface="Calibri"/>
              </a:rPr>
              <a:t>;</a:t>
            </a:r>
            <a:endParaRPr lang="pl-PL" sz="2800" b="1" spc="-10" smtClean="0">
              <a:latin typeface="Calibri"/>
              <a:cs typeface="Calibri"/>
            </a:endParaRPr>
          </a:p>
          <a:p>
            <a:pPr marL="354965" marR="5080" indent="-342265">
              <a:lnSpc>
                <a:spcPct val="116599"/>
              </a:lnSpc>
              <a:buClr>
                <a:srgbClr val="585858"/>
              </a:buClr>
              <a:buSzPct val="62068"/>
              <a:tabLst>
                <a:tab pos="354965" algn="l"/>
                <a:tab pos="355600" algn="l"/>
                <a:tab pos="1945005" algn="l"/>
                <a:tab pos="2602230" algn="l"/>
                <a:tab pos="3339465" algn="l"/>
                <a:tab pos="5753735" algn="l"/>
                <a:tab pos="6944359" algn="l"/>
                <a:tab pos="7668259" algn="l"/>
                <a:tab pos="9357360" algn="l"/>
                <a:tab pos="9907270" algn="l"/>
              </a:tabLst>
            </a:pPr>
            <a:endParaRPr sz="28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buClr>
                <a:srgbClr val="585858"/>
              </a:buClr>
              <a:buSzPct val="62068"/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err="1">
                <a:latin typeface="Calibri"/>
                <a:cs typeface="Calibri"/>
              </a:rPr>
              <a:t>od</a:t>
            </a:r>
            <a:r>
              <a:rPr sz="2800" b="1" spc="5">
                <a:latin typeface="Calibri"/>
                <a:cs typeface="Calibri"/>
              </a:rPr>
              <a:t> </a:t>
            </a:r>
            <a:r>
              <a:rPr sz="2800" b="1">
                <a:latin typeface="Calibri"/>
                <a:cs typeface="Calibri"/>
              </a:rPr>
              <a:t>2</a:t>
            </a:r>
            <a:r>
              <a:rPr sz="2800" b="1" spc="-5">
                <a:latin typeface="Calibri"/>
                <a:cs typeface="Calibri"/>
              </a:rPr>
              <a:t> </a:t>
            </a:r>
            <a:r>
              <a:rPr sz="2800" b="1">
                <a:latin typeface="Calibri"/>
                <a:cs typeface="Calibri"/>
              </a:rPr>
              <a:t>do 3</a:t>
            </a:r>
            <a:r>
              <a:rPr sz="2800" b="1" spc="-5">
                <a:latin typeface="Calibri"/>
                <a:cs typeface="Calibri"/>
              </a:rPr>
              <a:t> </a:t>
            </a:r>
            <a:r>
              <a:rPr sz="2800" b="1">
                <a:latin typeface="Calibri"/>
                <a:cs typeface="Calibri"/>
              </a:rPr>
              <a:t>PRZEDMIOTÓW</a:t>
            </a:r>
            <a:r>
              <a:rPr sz="2800" b="1" spc="20">
                <a:latin typeface="Calibri"/>
                <a:cs typeface="Calibri"/>
              </a:rPr>
              <a:t> </a:t>
            </a:r>
            <a:r>
              <a:rPr sz="2800" b="1">
                <a:latin typeface="Calibri"/>
                <a:cs typeface="Calibri"/>
              </a:rPr>
              <a:t>ROZSZERZONYCH</a:t>
            </a:r>
            <a:r>
              <a:rPr sz="2800" b="1" spc="3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(</a:t>
            </a:r>
            <a:r>
              <a:rPr sz="2800" err="1">
                <a:latin typeface="Calibri"/>
                <a:cs typeface="Calibri"/>
              </a:rPr>
              <a:t>zazwyczaj</a:t>
            </a:r>
            <a:r>
              <a:rPr sz="2800" spc="40">
                <a:latin typeface="Calibri"/>
                <a:cs typeface="Calibri"/>
              </a:rPr>
              <a:t> </a:t>
            </a:r>
            <a:r>
              <a:rPr sz="2800" err="1">
                <a:latin typeface="Calibri"/>
                <a:cs typeface="Calibri"/>
              </a:rPr>
              <a:t>od</a:t>
            </a:r>
            <a:r>
              <a:rPr sz="2800">
                <a:latin typeface="Calibri"/>
                <a:cs typeface="Calibri"/>
              </a:rPr>
              <a:t> I</a:t>
            </a:r>
            <a:r>
              <a:rPr sz="2800" spc="-10">
                <a:latin typeface="Calibri"/>
                <a:cs typeface="Calibri"/>
              </a:rPr>
              <a:t> </a:t>
            </a:r>
            <a:r>
              <a:rPr sz="2800" spc="-10" err="1">
                <a:latin typeface="Calibri"/>
                <a:cs typeface="Calibri"/>
              </a:rPr>
              <a:t>klasy</a:t>
            </a:r>
            <a:r>
              <a:rPr sz="2800" spc="-10" smtClean="0">
                <a:latin typeface="Calibri"/>
                <a:cs typeface="Calibri"/>
              </a:rPr>
              <a:t>);</a:t>
            </a:r>
            <a:endParaRPr lang="pl-PL" sz="2800" spc="-10" smtClean="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buClr>
                <a:srgbClr val="585858"/>
              </a:buClr>
              <a:buSzPct val="62068"/>
              <a:buFont typeface="Arial"/>
              <a:buChar char="•"/>
              <a:tabLst>
                <a:tab pos="354965" algn="l"/>
                <a:tab pos="355600" algn="l"/>
              </a:tabLst>
            </a:pPr>
            <a:endParaRPr sz="28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buClr>
                <a:srgbClr val="585858"/>
              </a:buClr>
              <a:buSzPct val="62068"/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>
                <a:latin typeface="Calibri"/>
                <a:cs typeface="Calibri"/>
              </a:rPr>
              <a:t>KONIECZNOŚĆ</a:t>
            </a:r>
            <a:r>
              <a:rPr sz="2800" b="1" spc="40">
                <a:latin typeface="Calibri"/>
                <a:cs typeface="Calibri"/>
              </a:rPr>
              <a:t> </a:t>
            </a:r>
            <a:r>
              <a:rPr sz="2800" b="1">
                <a:latin typeface="Calibri"/>
                <a:cs typeface="Calibri"/>
              </a:rPr>
              <a:t>DALSZEJ</a:t>
            </a:r>
            <a:r>
              <a:rPr sz="2800" b="1" spc="5">
                <a:latin typeface="Calibri"/>
                <a:cs typeface="Calibri"/>
              </a:rPr>
              <a:t> </a:t>
            </a:r>
            <a:r>
              <a:rPr sz="2800" b="1">
                <a:latin typeface="Calibri"/>
                <a:cs typeface="Calibri"/>
              </a:rPr>
              <a:t>NAUKI</a:t>
            </a:r>
            <a:r>
              <a:rPr sz="2800" b="1" spc="10">
                <a:latin typeface="Calibri"/>
                <a:cs typeface="Calibri"/>
              </a:rPr>
              <a:t> </a:t>
            </a:r>
            <a:r>
              <a:rPr sz="2800" b="1">
                <a:latin typeface="Calibri"/>
                <a:cs typeface="Calibri"/>
              </a:rPr>
              <a:t>w</a:t>
            </a:r>
            <a:r>
              <a:rPr sz="2800" b="1" spc="15">
                <a:latin typeface="Calibri"/>
                <a:cs typeface="Calibri"/>
              </a:rPr>
              <a:t> </a:t>
            </a:r>
            <a:r>
              <a:rPr sz="2800" b="1" err="1">
                <a:latin typeface="Calibri"/>
                <a:cs typeface="Calibri"/>
              </a:rPr>
              <a:t>celu</a:t>
            </a:r>
            <a:r>
              <a:rPr sz="2800" b="1" spc="15">
                <a:latin typeface="Calibri"/>
                <a:cs typeface="Calibri"/>
              </a:rPr>
              <a:t> </a:t>
            </a:r>
            <a:r>
              <a:rPr sz="2800" b="1" err="1">
                <a:latin typeface="Calibri"/>
                <a:cs typeface="Calibri"/>
              </a:rPr>
              <a:t>uzyskania</a:t>
            </a:r>
            <a:r>
              <a:rPr sz="2800" b="1" spc="40">
                <a:latin typeface="Calibri"/>
                <a:cs typeface="Calibri"/>
              </a:rPr>
              <a:t> </a:t>
            </a:r>
            <a:r>
              <a:rPr sz="2800" b="1" spc="-10" err="1">
                <a:latin typeface="Calibri"/>
                <a:cs typeface="Calibri"/>
              </a:rPr>
              <a:t>zawodu</a:t>
            </a:r>
            <a:endParaRPr sz="2800">
              <a:latin typeface="Calibri"/>
              <a:cs typeface="Calibri"/>
            </a:endParaRPr>
          </a:p>
          <a:p>
            <a:pPr marL="1243965">
              <a:lnSpc>
                <a:spcPct val="100000"/>
              </a:lnSpc>
              <a:spcBef>
                <a:spcPts val="565"/>
              </a:spcBef>
            </a:pPr>
            <a:r>
              <a:rPr sz="2800">
                <a:latin typeface="Calibri"/>
                <a:cs typeface="Calibri"/>
              </a:rPr>
              <a:t>(</a:t>
            </a:r>
            <a:r>
              <a:rPr sz="2800" err="1">
                <a:latin typeface="Calibri"/>
                <a:cs typeface="Calibri"/>
              </a:rPr>
              <a:t>studia</a:t>
            </a:r>
            <a:r>
              <a:rPr sz="2800" spc="-5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NIE</a:t>
            </a:r>
            <a:r>
              <a:rPr sz="2800" spc="-10">
                <a:latin typeface="Calibri"/>
                <a:cs typeface="Calibri"/>
              </a:rPr>
              <a:t> </a:t>
            </a:r>
            <a:r>
              <a:rPr sz="2800">
                <a:latin typeface="Calibri"/>
                <a:cs typeface="Calibri"/>
              </a:rPr>
              <a:t>SĄ</a:t>
            </a:r>
            <a:r>
              <a:rPr sz="2800" spc="-10">
                <a:latin typeface="Calibri"/>
                <a:cs typeface="Calibri"/>
              </a:rPr>
              <a:t> </a:t>
            </a:r>
            <a:r>
              <a:rPr sz="2800" err="1">
                <a:latin typeface="Calibri"/>
                <a:cs typeface="Calibri"/>
              </a:rPr>
              <a:t>jednak</a:t>
            </a:r>
            <a:r>
              <a:rPr sz="2800" spc="5">
                <a:latin typeface="Calibri"/>
                <a:cs typeface="Calibri"/>
              </a:rPr>
              <a:t> </a:t>
            </a:r>
            <a:r>
              <a:rPr sz="2800" err="1">
                <a:latin typeface="Calibri"/>
                <a:cs typeface="Calibri"/>
              </a:rPr>
              <a:t>jedyną</a:t>
            </a:r>
            <a:r>
              <a:rPr sz="2800" spc="-5">
                <a:latin typeface="Calibri"/>
                <a:cs typeface="Calibri"/>
              </a:rPr>
              <a:t> </a:t>
            </a:r>
            <a:r>
              <a:rPr sz="2800" err="1">
                <a:latin typeface="Calibri"/>
                <a:cs typeface="Calibri"/>
              </a:rPr>
              <a:t>możliwością</a:t>
            </a:r>
            <a:r>
              <a:rPr sz="2800" spc="35">
                <a:latin typeface="Calibri"/>
                <a:cs typeface="Calibri"/>
              </a:rPr>
              <a:t> </a:t>
            </a:r>
            <a:r>
              <a:rPr sz="2800" spc="-10" err="1">
                <a:latin typeface="Calibri"/>
                <a:cs typeface="Calibri"/>
              </a:rPr>
              <a:t>wyboru</a:t>
            </a:r>
            <a:r>
              <a:rPr sz="2800" spc="-10">
                <a:latin typeface="Calibri"/>
                <a:cs typeface="Calibri"/>
              </a:rPr>
              <a:t>).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66" name="object 66"/>
          <p:cNvGrpSpPr/>
          <p:nvPr/>
        </p:nvGrpSpPr>
        <p:grpSpPr>
          <a:xfrm>
            <a:off x="339864" y="470656"/>
            <a:ext cx="3394075" cy="1315720"/>
            <a:chOff x="341375" y="516636"/>
            <a:chExt cx="3394075" cy="1315720"/>
          </a:xfrm>
        </p:grpSpPr>
        <p:sp>
          <p:nvSpPr>
            <p:cNvPr id="67" name="object 67"/>
            <p:cNvSpPr/>
            <p:nvPr/>
          </p:nvSpPr>
          <p:spPr>
            <a:xfrm>
              <a:off x="341375" y="516636"/>
              <a:ext cx="3394075" cy="1315720"/>
            </a:xfrm>
            <a:custGeom>
              <a:avLst/>
              <a:gdLst/>
              <a:ahLst/>
              <a:cxnLst/>
              <a:rect l="l" t="t" r="r" b="b"/>
              <a:pathLst>
                <a:path w="3394075" h="1315720">
                  <a:moveTo>
                    <a:pt x="3174746" y="0"/>
                  </a:moveTo>
                  <a:lnTo>
                    <a:pt x="219202" y="0"/>
                  </a:lnTo>
                  <a:lnTo>
                    <a:pt x="168942" y="5790"/>
                  </a:lnTo>
                  <a:lnTo>
                    <a:pt x="122804" y="22285"/>
                  </a:lnTo>
                  <a:lnTo>
                    <a:pt x="82104" y="48165"/>
                  </a:lnTo>
                  <a:lnTo>
                    <a:pt x="48157" y="82115"/>
                  </a:lnTo>
                  <a:lnTo>
                    <a:pt x="22280" y="122816"/>
                  </a:lnTo>
                  <a:lnTo>
                    <a:pt x="5789" y="168950"/>
                  </a:lnTo>
                  <a:lnTo>
                    <a:pt x="0" y="219201"/>
                  </a:lnTo>
                  <a:lnTo>
                    <a:pt x="0" y="1096010"/>
                  </a:lnTo>
                  <a:lnTo>
                    <a:pt x="5789" y="1146261"/>
                  </a:lnTo>
                  <a:lnTo>
                    <a:pt x="22280" y="1192395"/>
                  </a:lnTo>
                  <a:lnTo>
                    <a:pt x="48157" y="1233096"/>
                  </a:lnTo>
                  <a:lnTo>
                    <a:pt x="82104" y="1267046"/>
                  </a:lnTo>
                  <a:lnTo>
                    <a:pt x="122804" y="1292926"/>
                  </a:lnTo>
                  <a:lnTo>
                    <a:pt x="168942" y="1309421"/>
                  </a:lnTo>
                  <a:lnTo>
                    <a:pt x="219202" y="1315212"/>
                  </a:lnTo>
                  <a:lnTo>
                    <a:pt x="3174746" y="1315212"/>
                  </a:lnTo>
                  <a:lnTo>
                    <a:pt x="3224997" y="1309421"/>
                  </a:lnTo>
                  <a:lnTo>
                    <a:pt x="3271131" y="1292926"/>
                  </a:lnTo>
                  <a:lnTo>
                    <a:pt x="3311832" y="1267046"/>
                  </a:lnTo>
                  <a:lnTo>
                    <a:pt x="3345782" y="1233096"/>
                  </a:lnTo>
                  <a:lnTo>
                    <a:pt x="3371662" y="1192395"/>
                  </a:lnTo>
                  <a:lnTo>
                    <a:pt x="3388157" y="1146261"/>
                  </a:lnTo>
                  <a:lnTo>
                    <a:pt x="3393948" y="1096010"/>
                  </a:lnTo>
                  <a:lnTo>
                    <a:pt x="3393948" y="219201"/>
                  </a:lnTo>
                  <a:lnTo>
                    <a:pt x="3388157" y="168950"/>
                  </a:lnTo>
                  <a:lnTo>
                    <a:pt x="3371662" y="122816"/>
                  </a:lnTo>
                  <a:lnTo>
                    <a:pt x="3345782" y="82115"/>
                  </a:lnTo>
                  <a:lnTo>
                    <a:pt x="3311832" y="48165"/>
                  </a:lnTo>
                  <a:lnTo>
                    <a:pt x="3271131" y="22285"/>
                  </a:lnTo>
                  <a:lnTo>
                    <a:pt x="3224997" y="5790"/>
                  </a:lnTo>
                  <a:lnTo>
                    <a:pt x="3174746" y="0"/>
                  </a:lnTo>
                  <a:close/>
                </a:path>
              </a:pathLst>
            </a:custGeom>
            <a:solidFill>
              <a:srgbClr val="8594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341375" y="516636"/>
              <a:ext cx="3394075" cy="1315720"/>
            </a:xfrm>
            <a:custGeom>
              <a:avLst/>
              <a:gdLst/>
              <a:ahLst/>
              <a:cxnLst/>
              <a:rect l="l" t="t" r="r" b="b"/>
              <a:pathLst>
                <a:path w="3394075" h="1315720">
                  <a:moveTo>
                    <a:pt x="0" y="219201"/>
                  </a:moveTo>
                  <a:lnTo>
                    <a:pt x="5789" y="168950"/>
                  </a:lnTo>
                  <a:lnTo>
                    <a:pt x="22280" y="122816"/>
                  </a:lnTo>
                  <a:lnTo>
                    <a:pt x="48157" y="82115"/>
                  </a:lnTo>
                  <a:lnTo>
                    <a:pt x="82104" y="48165"/>
                  </a:lnTo>
                  <a:lnTo>
                    <a:pt x="122804" y="22285"/>
                  </a:lnTo>
                  <a:lnTo>
                    <a:pt x="168942" y="5790"/>
                  </a:lnTo>
                  <a:lnTo>
                    <a:pt x="219202" y="0"/>
                  </a:lnTo>
                  <a:lnTo>
                    <a:pt x="3174746" y="0"/>
                  </a:lnTo>
                  <a:lnTo>
                    <a:pt x="3224997" y="5790"/>
                  </a:lnTo>
                  <a:lnTo>
                    <a:pt x="3271131" y="22285"/>
                  </a:lnTo>
                  <a:lnTo>
                    <a:pt x="3311832" y="48165"/>
                  </a:lnTo>
                  <a:lnTo>
                    <a:pt x="3345782" y="82115"/>
                  </a:lnTo>
                  <a:lnTo>
                    <a:pt x="3371662" y="122816"/>
                  </a:lnTo>
                  <a:lnTo>
                    <a:pt x="3388157" y="168950"/>
                  </a:lnTo>
                  <a:lnTo>
                    <a:pt x="3393948" y="219201"/>
                  </a:lnTo>
                  <a:lnTo>
                    <a:pt x="3393948" y="1096010"/>
                  </a:lnTo>
                  <a:lnTo>
                    <a:pt x="3388157" y="1146261"/>
                  </a:lnTo>
                  <a:lnTo>
                    <a:pt x="3371662" y="1192395"/>
                  </a:lnTo>
                  <a:lnTo>
                    <a:pt x="3345782" y="1233096"/>
                  </a:lnTo>
                  <a:lnTo>
                    <a:pt x="3311832" y="1267046"/>
                  </a:lnTo>
                  <a:lnTo>
                    <a:pt x="3271131" y="1292926"/>
                  </a:lnTo>
                  <a:lnTo>
                    <a:pt x="3224997" y="1309421"/>
                  </a:lnTo>
                  <a:lnTo>
                    <a:pt x="3174746" y="1315212"/>
                  </a:lnTo>
                  <a:lnTo>
                    <a:pt x="219202" y="1315212"/>
                  </a:lnTo>
                  <a:lnTo>
                    <a:pt x="168942" y="1309421"/>
                  </a:lnTo>
                  <a:lnTo>
                    <a:pt x="122804" y="1292926"/>
                  </a:lnTo>
                  <a:lnTo>
                    <a:pt x="82104" y="1267046"/>
                  </a:lnTo>
                  <a:lnTo>
                    <a:pt x="48157" y="1233096"/>
                  </a:lnTo>
                  <a:lnTo>
                    <a:pt x="22280" y="1192395"/>
                  </a:lnTo>
                  <a:lnTo>
                    <a:pt x="5789" y="1146261"/>
                  </a:lnTo>
                  <a:lnTo>
                    <a:pt x="0" y="1096010"/>
                  </a:lnTo>
                  <a:lnTo>
                    <a:pt x="0" y="219201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2" name="object 72"/>
          <p:cNvSpPr txBox="1"/>
          <p:nvPr/>
        </p:nvSpPr>
        <p:spPr>
          <a:xfrm>
            <a:off x="762000" y="609600"/>
            <a:ext cx="2441575" cy="100203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065" marR="5080" indent="1270" algn="ctr">
              <a:lnSpc>
                <a:spcPct val="101899"/>
              </a:lnSpc>
              <a:spcBef>
                <a:spcPts val="85"/>
              </a:spcBef>
            </a:pPr>
            <a:r>
              <a:rPr sz="2100" b="1" spc="-10" smtClean="0">
                <a:latin typeface="Calibri"/>
                <a:cs typeface="Calibri"/>
              </a:rPr>
              <a:t>LICEUM </a:t>
            </a:r>
            <a:r>
              <a:rPr sz="2100" b="1" spc="-10">
                <a:latin typeface="Calibri"/>
                <a:cs typeface="Calibri"/>
              </a:rPr>
              <a:t>OGÓLNOKSZTAŁCĄCE</a:t>
            </a:r>
            <a:endParaRPr sz="2100">
              <a:latin typeface="Calibri"/>
              <a:cs typeface="Calibri"/>
            </a:endParaRPr>
          </a:p>
          <a:p>
            <a:pPr marL="3810" algn="ctr">
              <a:lnSpc>
                <a:spcPct val="100000"/>
              </a:lnSpc>
              <a:spcBef>
                <a:spcPts val="40"/>
              </a:spcBef>
            </a:pPr>
            <a:r>
              <a:rPr sz="2100" b="1">
                <a:latin typeface="Calibri"/>
                <a:cs typeface="Calibri"/>
              </a:rPr>
              <a:t>4</a:t>
            </a:r>
            <a:r>
              <a:rPr sz="2100" b="1" spc="15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lata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661280" y="3892296"/>
            <a:ext cx="192405" cy="369570"/>
          </a:xfrm>
          <a:custGeom>
            <a:avLst/>
            <a:gdLst/>
            <a:ahLst/>
            <a:cxnLst/>
            <a:rect l="l" t="t" r="r" b="b"/>
            <a:pathLst>
              <a:path w="192404" h="369570">
                <a:moveTo>
                  <a:pt x="64067" y="191516"/>
                </a:moveTo>
                <a:lnTo>
                  <a:pt x="61595" y="368172"/>
                </a:lnTo>
                <a:lnTo>
                  <a:pt x="125603" y="369061"/>
                </a:lnTo>
                <a:lnTo>
                  <a:pt x="128075" y="192405"/>
                </a:lnTo>
                <a:lnTo>
                  <a:pt x="64067" y="191516"/>
                </a:lnTo>
                <a:close/>
              </a:path>
              <a:path w="192404" h="369570">
                <a:moveTo>
                  <a:pt x="175732" y="159511"/>
                </a:moveTo>
                <a:lnTo>
                  <a:pt x="64516" y="159511"/>
                </a:lnTo>
                <a:lnTo>
                  <a:pt x="128524" y="160400"/>
                </a:lnTo>
                <a:lnTo>
                  <a:pt x="128075" y="192405"/>
                </a:lnTo>
                <a:lnTo>
                  <a:pt x="192024" y="193293"/>
                </a:lnTo>
                <a:lnTo>
                  <a:pt x="175732" y="159511"/>
                </a:lnTo>
                <a:close/>
              </a:path>
              <a:path w="192404" h="369570">
                <a:moveTo>
                  <a:pt x="64516" y="159511"/>
                </a:moveTo>
                <a:lnTo>
                  <a:pt x="64067" y="191516"/>
                </a:lnTo>
                <a:lnTo>
                  <a:pt x="128075" y="192405"/>
                </a:lnTo>
                <a:lnTo>
                  <a:pt x="128524" y="160400"/>
                </a:lnTo>
                <a:lnTo>
                  <a:pt x="64516" y="159511"/>
                </a:lnTo>
                <a:close/>
              </a:path>
              <a:path w="192404" h="369570">
                <a:moveTo>
                  <a:pt x="98806" y="0"/>
                </a:moveTo>
                <a:lnTo>
                  <a:pt x="0" y="190626"/>
                </a:lnTo>
                <a:lnTo>
                  <a:pt x="64067" y="191516"/>
                </a:lnTo>
                <a:lnTo>
                  <a:pt x="64516" y="159511"/>
                </a:lnTo>
                <a:lnTo>
                  <a:pt x="175732" y="159511"/>
                </a:lnTo>
                <a:lnTo>
                  <a:pt x="98806" y="0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575168" y="3892296"/>
            <a:ext cx="192405" cy="369570"/>
          </a:xfrm>
          <a:custGeom>
            <a:avLst/>
            <a:gdLst/>
            <a:ahLst/>
            <a:cxnLst/>
            <a:rect l="l" t="t" r="r" b="b"/>
            <a:pathLst>
              <a:path w="192404" h="369570">
                <a:moveTo>
                  <a:pt x="64067" y="191516"/>
                </a:moveTo>
                <a:lnTo>
                  <a:pt x="61595" y="368172"/>
                </a:lnTo>
                <a:lnTo>
                  <a:pt x="125602" y="369061"/>
                </a:lnTo>
                <a:lnTo>
                  <a:pt x="128075" y="192405"/>
                </a:lnTo>
                <a:lnTo>
                  <a:pt x="64067" y="191516"/>
                </a:lnTo>
                <a:close/>
              </a:path>
              <a:path w="192404" h="369570">
                <a:moveTo>
                  <a:pt x="175732" y="159511"/>
                </a:moveTo>
                <a:lnTo>
                  <a:pt x="64515" y="159511"/>
                </a:lnTo>
                <a:lnTo>
                  <a:pt x="128524" y="160400"/>
                </a:lnTo>
                <a:lnTo>
                  <a:pt x="128075" y="192405"/>
                </a:lnTo>
                <a:lnTo>
                  <a:pt x="192024" y="193293"/>
                </a:lnTo>
                <a:lnTo>
                  <a:pt x="175732" y="159511"/>
                </a:lnTo>
                <a:close/>
              </a:path>
              <a:path w="192404" h="369570">
                <a:moveTo>
                  <a:pt x="64515" y="159511"/>
                </a:moveTo>
                <a:lnTo>
                  <a:pt x="64067" y="191516"/>
                </a:lnTo>
                <a:lnTo>
                  <a:pt x="128075" y="192405"/>
                </a:lnTo>
                <a:lnTo>
                  <a:pt x="128524" y="160400"/>
                </a:lnTo>
                <a:lnTo>
                  <a:pt x="64515" y="159511"/>
                </a:lnTo>
                <a:close/>
              </a:path>
              <a:path w="192404" h="369570">
                <a:moveTo>
                  <a:pt x="98805" y="0"/>
                </a:moveTo>
                <a:lnTo>
                  <a:pt x="0" y="190626"/>
                </a:lnTo>
                <a:lnTo>
                  <a:pt x="64067" y="191516"/>
                </a:lnTo>
                <a:lnTo>
                  <a:pt x="64515" y="159511"/>
                </a:lnTo>
                <a:lnTo>
                  <a:pt x="175732" y="159511"/>
                </a:lnTo>
                <a:lnTo>
                  <a:pt x="98805" y="0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093967" y="2456688"/>
            <a:ext cx="192405" cy="1882139"/>
          </a:xfrm>
          <a:custGeom>
            <a:avLst/>
            <a:gdLst/>
            <a:ahLst/>
            <a:cxnLst/>
            <a:rect l="l" t="t" r="r" b="b"/>
            <a:pathLst>
              <a:path w="192404" h="1882139">
                <a:moveTo>
                  <a:pt x="128063" y="191854"/>
                </a:moveTo>
                <a:lnTo>
                  <a:pt x="64055" y="192193"/>
                </a:lnTo>
                <a:lnTo>
                  <a:pt x="73279" y="1882013"/>
                </a:lnTo>
                <a:lnTo>
                  <a:pt x="137287" y="1881632"/>
                </a:lnTo>
                <a:lnTo>
                  <a:pt x="128063" y="191854"/>
                </a:lnTo>
                <a:close/>
              </a:path>
              <a:path w="192404" h="1882139">
                <a:moveTo>
                  <a:pt x="94996" y="0"/>
                </a:moveTo>
                <a:lnTo>
                  <a:pt x="0" y="192532"/>
                </a:lnTo>
                <a:lnTo>
                  <a:pt x="64055" y="192193"/>
                </a:lnTo>
                <a:lnTo>
                  <a:pt x="63881" y="160147"/>
                </a:lnTo>
                <a:lnTo>
                  <a:pt x="176002" y="159892"/>
                </a:lnTo>
                <a:lnTo>
                  <a:pt x="94996" y="0"/>
                </a:lnTo>
                <a:close/>
              </a:path>
              <a:path w="192404" h="1882139">
                <a:moveTo>
                  <a:pt x="127889" y="159892"/>
                </a:moveTo>
                <a:lnTo>
                  <a:pt x="63881" y="160147"/>
                </a:lnTo>
                <a:lnTo>
                  <a:pt x="64055" y="192193"/>
                </a:lnTo>
                <a:lnTo>
                  <a:pt x="128063" y="191854"/>
                </a:lnTo>
                <a:lnTo>
                  <a:pt x="127889" y="159892"/>
                </a:lnTo>
                <a:close/>
              </a:path>
              <a:path w="192404" h="1882139">
                <a:moveTo>
                  <a:pt x="176002" y="159892"/>
                </a:moveTo>
                <a:lnTo>
                  <a:pt x="127889" y="159892"/>
                </a:lnTo>
                <a:lnTo>
                  <a:pt x="128063" y="191854"/>
                </a:lnTo>
                <a:lnTo>
                  <a:pt x="192024" y="191515"/>
                </a:lnTo>
                <a:lnTo>
                  <a:pt x="176002" y="159892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090792" y="1211580"/>
            <a:ext cx="192405" cy="369570"/>
          </a:xfrm>
          <a:custGeom>
            <a:avLst/>
            <a:gdLst/>
            <a:ahLst/>
            <a:cxnLst/>
            <a:rect l="l" t="t" r="r" b="b"/>
            <a:pathLst>
              <a:path w="192404" h="369569">
                <a:moveTo>
                  <a:pt x="64067" y="191516"/>
                </a:moveTo>
                <a:lnTo>
                  <a:pt x="61595" y="368173"/>
                </a:lnTo>
                <a:lnTo>
                  <a:pt x="125603" y="369062"/>
                </a:lnTo>
                <a:lnTo>
                  <a:pt x="128075" y="192405"/>
                </a:lnTo>
                <a:lnTo>
                  <a:pt x="64067" y="191516"/>
                </a:lnTo>
                <a:close/>
              </a:path>
              <a:path w="192404" h="369569">
                <a:moveTo>
                  <a:pt x="175732" y="159512"/>
                </a:moveTo>
                <a:lnTo>
                  <a:pt x="64516" y="159512"/>
                </a:lnTo>
                <a:lnTo>
                  <a:pt x="128524" y="160400"/>
                </a:lnTo>
                <a:lnTo>
                  <a:pt x="128075" y="192405"/>
                </a:lnTo>
                <a:lnTo>
                  <a:pt x="192024" y="193294"/>
                </a:lnTo>
                <a:lnTo>
                  <a:pt x="175732" y="159512"/>
                </a:lnTo>
                <a:close/>
              </a:path>
              <a:path w="192404" h="369569">
                <a:moveTo>
                  <a:pt x="64516" y="159512"/>
                </a:moveTo>
                <a:lnTo>
                  <a:pt x="64067" y="191516"/>
                </a:lnTo>
                <a:lnTo>
                  <a:pt x="128075" y="192405"/>
                </a:lnTo>
                <a:lnTo>
                  <a:pt x="128524" y="160400"/>
                </a:lnTo>
                <a:lnTo>
                  <a:pt x="64516" y="159512"/>
                </a:lnTo>
                <a:close/>
              </a:path>
              <a:path w="192404" h="369569">
                <a:moveTo>
                  <a:pt x="98806" y="0"/>
                </a:moveTo>
                <a:lnTo>
                  <a:pt x="0" y="190627"/>
                </a:lnTo>
                <a:lnTo>
                  <a:pt x="64067" y="191516"/>
                </a:lnTo>
                <a:lnTo>
                  <a:pt x="64516" y="159512"/>
                </a:lnTo>
                <a:lnTo>
                  <a:pt x="175732" y="159512"/>
                </a:lnTo>
                <a:lnTo>
                  <a:pt x="98806" y="0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101460" y="5742432"/>
            <a:ext cx="192405" cy="369570"/>
          </a:xfrm>
          <a:custGeom>
            <a:avLst/>
            <a:gdLst/>
            <a:ahLst/>
            <a:cxnLst/>
            <a:rect l="l" t="t" r="r" b="b"/>
            <a:pathLst>
              <a:path w="192404" h="369570">
                <a:moveTo>
                  <a:pt x="64068" y="191559"/>
                </a:moveTo>
                <a:lnTo>
                  <a:pt x="61594" y="368211"/>
                </a:lnTo>
                <a:lnTo>
                  <a:pt x="125602" y="369112"/>
                </a:lnTo>
                <a:lnTo>
                  <a:pt x="128076" y="192452"/>
                </a:lnTo>
                <a:lnTo>
                  <a:pt x="64068" y="191559"/>
                </a:lnTo>
                <a:close/>
              </a:path>
              <a:path w="192404" h="369570">
                <a:moveTo>
                  <a:pt x="175736" y="159562"/>
                </a:moveTo>
                <a:lnTo>
                  <a:pt x="64515" y="159562"/>
                </a:lnTo>
                <a:lnTo>
                  <a:pt x="128524" y="160451"/>
                </a:lnTo>
                <a:lnTo>
                  <a:pt x="128076" y="192452"/>
                </a:lnTo>
                <a:lnTo>
                  <a:pt x="192024" y="193344"/>
                </a:lnTo>
                <a:lnTo>
                  <a:pt x="175736" y="159562"/>
                </a:lnTo>
                <a:close/>
              </a:path>
              <a:path w="192404" h="369570">
                <a:moveTo>
                  <a:pt x="64515" y="159562"/>
                </a:moveTo>
                <a:lnTo>
                  <a:pt x="64068" y="191559"/>
                </a:lnTo>
                <a:lnTo>
                  <a:pt x="128076" y="192452"/>
                </a:lnTo>
                <a:lnTo>
                  <a:pt x="128524" y="160451"/>
                </a:lnTo>
                <a:lnTo>
                  <a:pt x="64515" y="159562"/>
                </a:lnTo>
                <a:close/>
              </a:path>
              <a:path w="192404" h="369570">
                <a:moveTo>
                  <a:pt x="98805" y="0"/>
                </a:moveTo>
                <a:lnTo>
                  <a:pt x="0" y="190665"/>
                </a:lnTo>
                <a:lnTo>
                  <a:pt x="64068" y="191559"/>
                </a:lnTo>
                <a:lnTo>
                  <a:pt x="64515" y="159562"/>
                </a:lnTo>
                <a:lnTo>
                  <a:pt x="175736" y="159562"/>
                </a:lnTo>
                <a:lnTo>
                  <a:pt x="98805" y="0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221357" y="1709927"/>
            <a:ext cx="192405" cy="838200"/>
          </a:xfrm>
          <a:custGeom>
            <a:avLst/>
            <a:gdLst/>
            <a:ahLst/>
            <a:cxnLst/>
            <a:rect l="l" t="t" r="r" b="b"/>
            <a:pathLst>
              <a:path w="192405" h="838200">
                <a:moveTo>
                  <a:pt x="63894" y="191896"/>
                </a:moveTo>
                <a:lnTo>
                  <a:pt x="61594" y="837438"/>
                </a:lnTo>
                <a:lnTo>
                  <a:pt x="125603" y="837692"/>
                </a:lnTo>
                <a:lnTo>
                  <a:pt x="127902" y="192150"/>
                </a:lnTo>
                <a:lnTo>
                  <a:pt x="63894" y="191896"/>
                </a:lnTo>
                <a:close/>
              </a:path>
              <a:path w="192405" h="838200">
                <a:moveTo>
                  <a:pt x="175907" y="159893"/>
                </a:moveTo>
                <a:lnTo>
                  <a:pt x="64007" y="159893"/>
                </a:lnTo>
                <a:lnTo>
                  <a:pt x="128016" y="160147"/>
                </a:lnTo>
                <a:lnTo>
                  <a:pt x="127902" y="192150"/>
                </a:lnTo>
                <a:lnTo>
                  <a:pt x="192024" y="192405"/>
                </a:lnTo>
                <a:lnTo>
                  <a:pt x="175907" y="159893"/>
                </a:lnTo>
                <a:close/>
              </a:path>
              <a:path w="192405" h="838200">
                <a:moveTo>
                  <a:pt x="64007" y="159893"/>
                </a:moveTo>
                <a:lnTo>
                  <a:pt x="63894" y="191896"/>
                </a:lnTo>
                <a:lnTo>
                  <a:pt x="127902" y="192150"/>
                </a:lnTo>
                <a:lnTo>
                  <a:pt x="128016" y="160147"/>
                </a:lnTo>
                <a:lnTo>
                  <a:pt x="64007" y="159893"/>
                </a:lnTo>
                <a:close/>
              </a:path>
              <a:path w="192405" h="838200">
                <a:moveTo>
                  <a:pt x="96647" y="0"/>
                </a:moveTo>
                <a:lnTo>
                  <a:pt x="0" y="191643"/>
                </a:lnTo>
                <a:lnTo>
                  <a:pt x="63894" y="191896"/>
                </a:lnTo>
                <a:lnTo>
                  <a:pt x="64007" y="159893"/>
                </a:lnTo>
                <a:lnTo>
                  <a:pt x="175907" y="159893"/>
                </a:lnTo>
                <a:lnTo>
                  <a:pt x="9664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092690" y="1709927"/>
            <a:ext cx="192405" cy="838200"/>
          </a:xfrm>
          <a:custGeom>
            <a:avLst/>
            <a:gdLst/>
            <a:ahLst/>
            <a:cxnLst/>
            <a:rect l="l" t="t" r="r" b="b"/>
            <a:pathLst>
              <a:path w="192404" h="838200">
                <a:moveTo>
                  <a:pt x="64021" y="191897"/>
                </a:moveTo>
                <a:lnTo>
                  <a:pt x="61721" y="837438"/>
                </a:lnTo>
                <a:lnTo>
                  <a:pt x="125729" y="837692"/>
                </a:lnTo>
                <a:lnTo>
                  <a:pt x="128029" y="192151"/>
                </a:lnTo>
                <a:lnTo>
                  <a:pt x="64021" y="191897"/>
                </a:lnTo>
                <a:close/>
              </a:path>
              <a:path w="192404" h="838200">
                <a:moveTo>
                  <a:pt x="175928" y="159893"/>
                </a:moveTo>
                <a:lnTo>
                  <a:pt x="64134" y="159893"/>
                </a:lnTo>
                <a:lnTo>
                  <a:pt x="128142" y="160147"/>
                </a:lnTo>
                <a:lnTo>
                  <a:pt x="128029" y="192151"/>
                </a:lnTo>
                <a:lnTo>
                  <a:pt x="192024" y="192405"/>
                </a:lnTo>
                <a:lnTo>
                  <a:pt x="175928" y="159893"/>
                </a:lnTo>
                <a:close/>
              </a:path>
              <a:path w="192404" h="838200">
                <a:moveTo>
                  <a:pt x="64134" y="159893"/>
                </a:moveTo>
                <a:lnTo>
                  <a:pt x="64021" y="191897"/>
                </a:lnTo>
                <a:lnTo>
                  <a:pt x="128029" y="192151"/>
                </a:lnTo>
                <a:lnTo>
                  <a:pt x="128142" y="160147"/>
                </a:lnTo>
                <a:lnTo>
                  <a:pt x="64134" y="159893"/>
                </a:lnTo>
                <a:close/>
              </a:path>
              <a:path w="192404" h="838200">
                <a:moveTo>
                  <a:pt x="96774" y="0"/>
                </a:moveTo>
                <a:lnTo>
                  <a:pt x="0" y="191643"/>
                </a:lnTo>
                <a:lnTo>
                  <a:pt x="64021" y="191897"/>
                </a:lnTo>
                <a:lnTo>
                  <a:pt x="64134" y="159893"/>
                </a:lnTo>
                <a:lnTo>
                  <a:pt x="175928" y="159893"/>
                </a:lnTo>
                <a:lnTo>
                  <a:pt x="967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828288" y="590930"/>
            <a:ext cx="481330" cy="192405"/>
          </a:xfrm>
          <a:custGeom>
            <a:avLst/>
            <a:gdLst/>
            <a:ahLst/>
            <a:cxnLst/>
            <a:rect l="l" t="t" r="r" b="b"/>
            <a:pathLst>
              <a:path w="481329" h="192404">
                <a:moveTo>
                  <a:pt x="190119" y="0"/>
                </a:moveTo>
                <a:lnTo>
                  <a:pt x="0" y="99695"/>
                </a:lnTo>
                <a:lnTo>
                  <a:pt x="193928" y="191897"/>
                </a:lnTo>
                <a:lnTo>
                  <a:pt x="192673" y="128651"/>
                </a:lnTo>
                <a:lnTo>
                  <a:pt x="160654" y="128651"/>
                </a:lnTo>
                <a:lnTo>
                  <a:pt x="159385" y="64643"/>
                </a:lnTo>
                <a:lnTo>
                  <a:pt x="191389" y="64008"/>
                </a:lnTo>
                <a:lnTo>
                  <a:pt x="190119" y="0"/>
                </a:lnTo>
                <a:close/>
              </a:path>
              <a:path w="481329" h="192404">
                <a:moveTo>
                  <a:pt x="191389" y="64008"/>
                </a:moveTo>
                <a:lnTo>
                  <a:pt x="159385" y="64643"/>
                </a:lnTo>
                <a:lnTo>
                  <a:pt x="160654" y="128651"/>
                </a:lnTo>
                <a:lnTo>
                  <a:pt x="192660" y="128016"/>
                </a:lnTo>
                <a:lnTo>
                  <a:pt x="191389" y="64008"/>
                </a:lnTo>
                <a:close/>
              </a:path>
              <a:path w="481329" h="192404">
                <a:moveTo>
                  <a:pt x="192660" y="128016"/>
                </a:moveTo>
                <a:lnTo>
                  <a:pt x="160654" y="128651"/>
                </a:lnTo>
                <a:lnTo>
                  <a:pt x="192673" y="128651"/>
                </a:lnTo>
                <a:lnTo>
                  <a:pt x="192660" y="128016"/>
                </a:lnTo>
                <a:close/>
              </a:path>
              <a:path w="481329" h="192404">
                <a:moveTo>
                  <a:pt x="479933" y="58293"/>
                </a:moveTo>
                <a:lnTo>
                  <a:pt x="191389" y="64008"/>
                </a:lnTo>
                <a:lnTo>
                  <a:pt x="192660" y="128016"/>
                </a:lnTo>
                <a:lnTo>
                  <a:pt x="481202" y="122301"/>
                </a:lnTo>
                <a:lnTo>
                  <a:pt x="479933" y="5829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170164" y="585216"/>
            <a:ext cx="462915" cy="192405"/>
          </a:xfrm>
          <a:custGeom>
            <a:avLst/>
            <a:gdLst/>
            <a:ahLst/>
            <a:cxnLst/>
            <a:rect l="l" t="t" r="r" b="b"/>
            <a:pathLst>
              <a:path w="462915" h="192404">
                <a:moveTo>
                  <a:pt x="270509" y="0"/>
                </a:moveTo>
                <a:lnTo>
                  <a:pt x="270509" y="192024"/>
                </a:lnTo>
                <a:lnTo>
                  <a:pt x="398525" y="128016"/>
                </a:lnTo>
                <a:lnTo>
                  <a:pt x="302513" y="128016"/>
                </a:lnTo>
                <a:lnTo>
                  <a:pt x="302513" y="64008"/>
                </a:lnTo>
                <a:lnTo>
                  <a:pt x="398525" y="64008"/>
                </a:lnTo>
                <a:lnTo>
                  <a:pt x="270509" y="0"/>
                </a:lnTo>
                <a:close/>
              </a:path>
              <a:path w="462915" h="192404">
                <a:moveTo>
                  <a:pt x="270509" y="64008"/>
                </a:moveTo>
                <a:lnTo>
                  <a:pt x="0" y="64008"/>
                </a:lnTo>
                <a:lnTo>
                  <a:pt x="0" y="128016"/>
                </a:lnTo>
                <a:lnTo>
                  <a:pt x="270509" y="128016"/>
                </a:lnTo>
                <a:lnTo>
                  <a:pt x="270509" y="64008"/>
                </a:lnTo>
                <a:close/>
              </a:path>
              <a:path w="462915" h="192404">
                <a:moveTo>
                  <a:pt x="398525" y="64008"/>
                </a:moveTo>
                <a:lnTo>
                  <a:pt x="302513" y="64008"/>
                </a:lnTo>
                <a:lnTo>
                  <a:pt x="302513" y="128016"/>
                </a:lnTo>
                <a:lnTo>
                  <a:pt x="398525" y="128016"/>
                </a:lnTo>
                <a:lnTo>
                  <a:pt x="462533" y="96012"/>
                </a:lnTo>
                <a:lnTo>
                  <a:pt x="398525" y="640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object 11"/>
          <p:cNvGrpSpPr/>
          <p:nvPr/>
        </p:nvGrpSpPr>
        <p:grpSpPr>
          <a:xfrm>
            <a:off x="4489956" y="4317492"/>
            <a:ext cx="3394075" cy="1315720"/>
            <a:chOff x="4497324" y="4341875"/>
            <a:chExt cx="3394075" cy="1315720"/>
          </a:xfrm>
        </p:grpSpPr>
        <p:sp>
          <p:nvSpPr>
            <p:cNvPr id="12" name="object 12"/>
            <p:cNvSpPr/>
            <p:nvPr/>
          </p:nvSpPr>
          <p:spPr>
            <a:xfrm>
              <a:off x="4497324" y="4341875"/>
              <a:ext cx="3394075" cy="1315720"/>
            </a:xfrm>
            <a:custGeom>
              <a:avLst/>
              <a:gdLst/>
              <a:ahLst/>
              <a:cxnLst/>
              <a:rect l="l" t="t" r="r" b="b"/>
              <a:pathLst>
                <a:path w="3394075" h="1315720">
                  <a:moveTo>
                    <a:pt x="3174746" y="0"/>
                  </a:moveTo>
                  <a:lnTo>
                    <a:pt x="219201" y="0"/>
                  </a:lnTo>
                  <a:lnTo>
                    <a:pt x="168950" y="5790"/>
                  </a:lnTo>
                  <a:lnTo>
                    <a:pt x="122816" y="22285"/>
                  </a:lnTo>
                  <a:lnTo>
                    <a:pt x="82115" y="48165"/>
                  </a:lnTo>
                  <a:lnTo>
                    <a:pt x="48165" y="82115"/>
                  </a:lnTo>
                  <a:lnTo>
                    <a:pt x="22285" y="122816"/>
                  </a:lnTo>
                  <a:lnTo>
                    <a:pt x="5790" y="168950"/>
                  </a:lnTo>
                  <a:lnTo>
                    <a:pt x="0" y="219201"/>
                  </a:lnTo>
                  <a:lnTo>
                    <a:pt x="0" y="1096010"/>
                  </a:lnTo>
                  <a:lnTo>
                    <a:pt x="5790" y="1146261"/>
                  </a:lnTo>
                  <a:lnTo>
                    <a:pt x="22285" y="1192395"/>
                  </a:lnTo>
                  <a:lnTo>
                    <a:pt x="48165" y="1233096"/>
                  </a:lnTo>
                  <a:lnTo>
                    <a:pt x="82115" y="1267046"/>
                  </a:lnTo>
                  <a:lnTo>
                    <a:pt x="122816" y="1292926"/>
                  </a:lnTo>
                  <a:lnTo>
                    <a:pt x="168950" y="1309421"/>
                  </a:lnTo>
                  <a:lnTo>
                    <a:pt x="219201" y="1315212"/>
                  </a:lnTo>
                  <a:lnTo>
                    <a:pt x="3174746" y="1315212"/>
                  </a:lnTo>
                  <a:lnTo>
                    <a:pt x="3224997" y="1309421"/>
                  </a:lnTo>
                  <a:lnTo>
                    <a:pt x="3271131" y="1292926"/>
                  </a:lnTo>
                  <a:lnTo>
                    <a:pt x="3311832" y="1267046"/>
                  </a:lnTo>
                  <a:lnTo>
                    <a:pt x="3345782" y="1233096"/>
                  </a:lnTo>
                  <a:lnTo>
                    <a:pt x="3371662" y="1192395"/>
                  </a:lnTo>
                  <a:lnTo>
                    <a:pt x="3388157" y="1146261"/>
                  </a:lnTo>
                  <a:lnTo>
                    <a:pt x="3393948" y="1096010"/>
                  </a:lnTo>
                  <a:lnTo>
                    <a:pt x="3393948" y="219201"/>
                  </a:lnTo>
                  <a:lnTo>
                    <a:pt x="3388157" y="168950"/>
                  </a:lnTo>
                  <a:lnTo>
                    <a:pt x="3371662" y="122816"/>
                  </a:lnTo>
                  <a:lnTo>
                    <a:pt x="3345782" y="82115"/>
                  </a:lnTo>
                  <a:lnTo>
                    <a:pt x="3311832" y="48165"/>
                  </a:lnTo>
                  <a:lnTo>
                    <a:pt x="3271131" y="22285"/>
                  </a:lnTo>
                  <a:lnTo>
                    <a:pt x="3224997" y="5790"/>
                  </a:lnTo>
                  <a:lnTo>
                    <a:pt x="3174746" y="0"/>
                  </a:lnTo>
                  <a:close/>
                </a:path>
              </a:pathLst>
            </a:custGeom>
            <a:solidFill>
              <a:srgbClr val="8594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497324" y="4341875"/>
              <a:ext cx="3394075" cy="1315720"/>
            </a:xfrm>
            <a:custGeom>
              <a:avLst/>
              <a:gdLst/>
              <a:ahLst/>
              <a:cxnLst/>
              <a:rect l="l" t="t" r="r" b="b"/>
              <a:pathLst>
                <a:path w="3394075" h="1315720">
                  <a:moveTo>
                    <a:pt x="0" y="219201"/>
                  </a:moveTo>
                  <a:lnTo>
                    <a:pt x="5790" y="168950"/>
                  </a:lnTo>
                  <a:lnTo>
                    <a:pt x="22285" y="122816"/>
                  </a:lnTo>
                  <a:lnTo>
                    <a:pt x="48165" y="82115"/>
                  </a:lnTo>
                  <a:lnTo>
                    <a:pt x="82115" y="48165"/>
                  </a:lnTo>
                  <a:lnTo>
                    <a:pt x="122816" y="22285"/>
                  </a:lnTo>
                  <a:lnTo>
                    <a:pt x="168950" y="5790"/>
                  </a:lnTo>
                  <a:lnTo>
                    <a:pt x="219201" y="0"/>
                  </a:lnTo>
                  <a:lnTo>
                    <a:pt x="3174746" y="0"/>
                  </a:lnTo>
                  <a:lnTo>
                    <a:pt x="3224997" y="5790"/>
                  </a:lnTo>
                  <a:lnTo>
                    <a:pt x="3271131" y="22285"/>
                  </a:lnTo>
                  <a:lnTo>
                    <a:pt x="3311832" y="48165"/>
                  </a:lnTo>
                  <a:lnTo>
                    <a:pt x="3345782" y="82115"/>
                  </a:lnTo>
                  <a:lnTo>
                    <a:pt x="3371662" y="122816"/>
                  </a:lnTo>
                  <a:lnTo>
                    <a:pt x="3388157" y="168950"/>
                  </a:lnTo>
                  <a:lnTo>
                    <a:pt x="3393948" y="219201"/>
                  </a:lnTo>
                  <a:lnTo>
                    <a:pt x="3393948" y="1096010"/>
                  </a:lnTo>
                  <a:lnTo>
                    <a:pt x="3388157" y="1146261"/>
                  </a:lnTo>
                  <a:lnTo>
                    <a:pt x="3371662" y="1192395"/>
                  </a:lnTo>
                  <a:lnTo>
                    <a:pt x="3345782" y="1233096"/>
                  </a:lnTo>
                  <a:lnTo>
                    <a:pt x="3311832" y="1267046"/>
                  </a:lnTo>
                  <a:lnTo>
                    <a:pt x="3271131" y="1292926"/>
                  </a:lnTo>
                  <a:lnTo>
                    <a:pt x="3224997" y="1309421"/>
                  </a:lnTo>
                  <a:lnTo>
                    <a:pt x="3174746" y="1315212"/>
                  </a:lnTo>
                  <a:lnTo>
                    <a:pt x="219201" y="1315212"/>
                  </a:lnTo>
                  <a:lnTo>
                    <a:pt x="168950" y="1309421"/>
                  </a:lnTo>
                  <a:lnTo>
                    <a:pt x="122816" y="1292926"/>
                  </a:lnTo>
                  <a:lnTo>
                    <a:pt x="82115" y="1267046"/>
                  </a:lnTo>
                  <a:lnTo>
                    <a:pt x="48165" y="1233096"/>
                  </a:lnTo>
                  <a:lnTo>
                    <a:pt x="22285" y="1192395"/>
                  </a:lnTo>
                  <a:lnTo>
                    <a:pt x="5790" y="1146261"/>
                  </a:lnTo>
                  <a:lnTo>
                    <a:pt x="0" y="1096010"/>
                  </a:lnTo>
                  <a:lnTo>
                    <a:pt x="0" y="219201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4421124" y="140208"/>
            <a:ext cx="3662679" cy="881380"/>
            <a:chOff x="4421124" y="140208"/>
            <a:chExt cx="3662679" cy="881380"/>
          </a:xfrm>
        </p:grpSpPr>
        <p:sp>
          <p:nvSpPr>
            <p:cNvPr id="18" name="object 18"/>
            <p:cNvSpPr/>
            <p:nvPr/>
          </p:nvSpPr>
          <p:spPr>
            <a:xfrm>
              <a:off x="4421124" y="140208"/>
              <a:ext cx="3662679" cy="881380"/>
            </a:xfrm>
            <a:custGeom>
              <a:avLst/>
              <a:gdLst/>
              <a:ahLst/>
              <a:cxnLst/>
              <a:rect l="l" t="t" r="r" b="b"/>
              <a:pathLst>
                <a:path w="3662679" h="881380">
                  <a:moveTo>
                    <a:pt x="3515359" y="0"/>
                  </a:moveTo>
                  <a:lnTo>
                    <a:pt x="146812" y="0"/>
                  </a:lnTo>
                  <a:lnTo>
                    <a:pt x="100429" y="7489"/>
                  </a:lnTo>
                  <a:lnTo>
                    <a:pt x="60130" y="28342"/>
                  </a:lnTo>
                  <a:lnTo>
                    <a:pt x="28342" y="60130"/>
                  </a:lnTo>
                  <a:lnTo>
                    <a:pt x="7489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9" y="780442"/>
                  </a:lnTo>
                  <a:lnTo>
                    <a:pt x="28342" y="820741"/>
                  </a:lnTo>
                  <a:lnTo>
                    <a:pt x="60130" y="852529"/>
                  </a:lnTo>
                  <a:lnTo>
                    <a:pt x="100429" y="873382"/>
                  </a:lnTo>
                  <a:lnTo>
                    <a:pt x="146812" y="880872"/>
                  </a:lnTo>
                  <a:lnTo>
                    <a:pt x="3515359" y="880872"/>
                  </a:lnTo>
                  <a:lnTo>
                    <a:pt x="3561742" y="873382"/>
                  </a:lnTo>
                  <a:lnTo>
                    <a:pt x="3602041" y="852529"/>
                  </a:lnTo>
                  <a:lnTo>
                    <a:pt x="3633829" y="820741"/>
                  </a:lnTo>
                  <a:lnTo>
                    <a:pt x="3654682" y="780442"/>
                  </a:lnTo>
                  <a:lnTo>
                    <a:pt x="3662172" y="734060"/>
                  </a:lnTo>
                  <a:lnTo>
                    <a:pt x="3662172" y="146812"/>
                  </a:lnTo>
                  <a:lnTo>
                    <a:pt x="3654682" y="100429"/>
                  </a:lnTo>
                  <a:lnTo>
                    <a:pt x="3633829" y="60130"/>
                  </a:lnTo>
                  <a:lnTo>
                    <a:pt x="3602041" y="28342"/>
                  </a:lnTo>
                  <a:lnTo>
                    <a:pt x="3561742" y="7489"/>
                  </a:lnTo>
                  <a:lnTo>
                    <a:pt x="3515359" y="0"/>
                  </a:lnTo>
                  <a:close/>
                </a:path>
              </a:pathLst>
            </a:custGeom>
            <a:solidFill>
              <a:srgbClr val="C2C9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421124" y="140208"/>
              <a:ext cx="3662679" cy="881380"/>
            </a:xfrm>
            <a:custGeom>
              <a:avLst/>
              <a:gdLst/>
              <a:ahLst/>
              <a:cxnLst/>
              <a:rect l="l" t="t" r="r" b="b"/>
              <a:pathLst>
                <a:path w="3662679" h="881380">
                  <a:moveTo>
                    <a:pt x="0" y="146812"/>
                  </a:moveTo>
                  <a:lnTo>
                    <a:pt x="7489" y="100429"/>
                  </a:lnTo>
                  <a:lnTo>
                    <a:pt x="28342" y="60130"/>
                  </a:lnTo>
                  <a:lnTo>
                    <a:pt x="60130" y="28342"/>
                  </a:lnTo>
                  <a:lnTo>
                    <a:pt x="100429" y="7489"/>
                  </a:lnTo>
                  <a:lnTo>
                    <a:pt x="146812" y="0"/>
                  </a:lnTo>
                  <a:lnTo>
                    <a:pt x="3515359" y="0"/>
                  </a:lnTo>
                  <a:lnTo>
                    <a:pt x="3561742" y="7489"/>
                  </a:lnTo>
                  <a:lnTo>
                    <a:pt x="3602041" y="28342"/>
                  </a:lnTo>
                  <a:lnTo>
                    <a:pt x="3633829" y="60130"/>
                  </a:lnTo>
                  <a:lnTo>
                    <a:pt x="3654682" y="100429"/>
                  </a:lnTo>
                  <a:lnTo>
                    <a:pt x="3662172" y="146812"/>
                  </a:lnTo>
                  <a:lnTo>
                    <a:pt x="3662172" y="734060"/>
                  </a:lnTo>
                  <a:lnTo>
                    <a:pt x="3654682" y="780442"/>
                  </a:lnTo>
                  <a:lnTo>
                    <a:pt x="3633829" y="820741"/>
                  </a:lnTo>
                  <a:lnTo>
                    <a:pt x="3602041" y="852529"/>
                  </a:lnTo>
                  <a:lnTo>
                    <a:pt x="3561742" y="873382"/>
                  </a:lnTo>
                  <a:lnTo>
                    <a:pt x="3515359" y="880872"/>
                  </a:lnTo>
                  <a:lnTo>
                    <a:pt x="146812" y="880872"/>
                  </a:lnTo>
                  <a:lnTo>
                    <a:pt x="100429" y="873382"/>
                  </a:lnTo>
                  <a:lnTo>
                    <a:pt x="60130" y="852529"/>
                  </a:lnTo>
                  <a:lnTo>
                    <a:pt x="28342" y="820741"/>
                  </a:lnTo>
                  <a:lnTo>
                    <a:pt x="7489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12191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5081777" y="348573"/>
            <a:ext cx="24028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>
                <a:solidFill>
                  <a:srgbClr val="000000"/>
                </a:solidFill>
              </a:rPr>
              <a:t>STUDIA</a:t>
            </a:r>
            <a:r>
              <a:rPr sz="2800" spc="-85">
                <a:solidFill>
                  <a:srgbClr val="000000"/>
                </a:solidFill>
              </a:rPr>
              <a:t> </a:t>
            </a:r>
            <a:r>
              <a:rPr sz="2800" spc="-10">
                <a:solidFill>
                  <a:srgbClr val="000000"/>
                </a:solidFill>
              </a:rPr>
              <a:t>WYŻSZE</a:t>
            </a:r>
            <a:endParaRPr sz="2800"/>
          </a:p>
        </p:txBody>
      </p:sp>
      <p:grpSp>
        <p:nvGrpSpPr>
          <p:cNvPr id="22" name="object 22"/>
          <p:cNvGrpSpPr/>
          <p:nvPr/>
        </p:nvGrpSpPr>
        <p:grpSpPr>
          <a:xfrm>
            <a:off x="4059717" y="1584431"/>
            <a:ext cx="4174490" cy="710565"/>
            <a:chOff x="4067555" y="1658112"/>
            <a:chExt cx="4174490" cy="710565"/>
          </a:xfrm>
        </p:grpSpPr>
        <p:sp>
          <p:nvSpPr>
            <p:cNvPr id="23" name="object 23"/>
            <p:cNvSpPr/>
            <p:nvPr/>
          </p:nvSpPr>
          <p:spPr>
            <a:xfrm>
              <a:off x="4067555" y="1658112"/>
              <a:ext cx="4174490" cy="710565"/>
            </a:xfrm>
            <a:custGeom>
              <a:avLst/>
              <a:gdLst/>
              <a:ahLst/>
              <a:cxnLst/>
              <a:rect l="l" t="t" r="r" b="b"/>
              <a:pathLst>
                <a:path w="4174490" h="710564">
                  <a:moveTo>
                    <a:pt x="4055872" y="0"/>
                  </a:moveTo>
                  <a:lnTo>
                    <a:pt x="118364" y="0"/>
                  </a:lnTo>
                  <a:lnTo>
                    <a:pt x="72276" y="9296"/>
                  </a:lnTo>
                  <a:lnTo>
                    <a:pt x="34655" y="34655"/>
                  </a:lnTo>
                  <a:lnTo>
                    <a:pt x="9296" y="72276"/>
                  </a:lnTo>
                  <a:lnTo>
                    <a:pt x="0" y="118363"/>
                  </a:lnTo>
                  <a:lnTo>
                    <a:pt x="0" y="591820"/>
                  </a:lnTo>
                  <a:lnTo>
                    <a:pt x="9296" y="637907"/>
                  </a:lnTo>
                  <a:lnTo>
                    <a:pt x="34655" y="675528"/>
                  </a:lnTo>
                  <a:lnTo>
                    <a:pt x="72276" y="700887"/>
                  </a:lnTo>
                  <a:lnTo>
                    <a:pt x="118364" y="710184"/>
                  </a:lnTo>
                  <a:lnTo>
                    <a:pt x="4055872" y="710184"/>
                  </a:lnTo>
                  <a:lnTo>
                    <a:pt x="4101959" y="700887"/>
                  </a:lnTo>
                  <a:lnTo>
                    <a:pt x="4139580" y="675528"/>
                  </a:lnTo>
                  <a:lnTo>
                    <a:pt x="4164939" y="637907"/>
                  </a:lnTo>
                  <a:lnTo>
                    <a:pt x="4174236" y="591820"/>
                  </a:lnTo>
                  <a:lnTo>
                    <a:pt x="4174236" y="118363"/>
                  </a:lnTo>
                  <a:lnTo>
                    <a:pt x="4164939" y="72276"/>
                  </a:lnTo>
                  <a:lnTo>
                    <a:pt x="4139580" y="34655"/>
                  </a:lnTo>
                  <a:lnTo>
                    <a:pt x="4101959" y="9296"/>
                  </a:lnTo>
                  <a:lnTo>
                    <a:pt x="4055872" y="0"/>
                  </a:lnTo>
                  <a:close/>
                </a:path>
              </a:pathLst>
            </a:custGeom>
            <a:solidFill>
              <a:srgbClr val="E1E7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067555" y="1658112"/>
              <a:ext cx="4174490" cy="710565"/>
            </a:xfrm>
            <a:custGeom>
              <a:avLst/>
              <a:gdLst/>
              <a:ahLst/>
              <a:cxnLst/>
              <a:rect l="l" t="t" r="r" b="b"/>
              <a:pathLst>
                <a:path w="4174490" h="710564">
                  <a:moveTo>
                    <a:pt x="0" y="118363"/>
                  </a:moveTo>
                  <a:lnTo>
                    <a:pt x="9296" y="72276"/>
                  </a:lnTo>
                  <a:lnTo>
                    <a:pt x="34655" y="34655"/>
                  </a:lnTo>
                  <a:lnTo>
                    <a:pt x="72276" y="9296"/>
                  </a:lnTo>
                  <a:lnTo>
                    <a:pt x="118364" y="0"/>
                  </a:lnTo>
                  <a:lnTo>
                    <a:pt x="4055872" y="0"/>
                  </a:lnTo>
                  <a:lnTo>
                    <a:pt x="4101959" y="9296"/>
                  </a:lnTo>
                  <a:lnTo>
                    <a:pt x="4139580" y="34655"/>
                  </a:lnTo>
                  <a:lnTo>
                    <a:pt x="4164939" y="72276"/>
                  </a:lnTo>
                  <a:lnTo>
                    <a:pt x="4174236" y="118363"/>
                  </a:lnTo>
                  <a:lnTo>
                    <a:pt x="4174236" y="591820"/>
                  </a:lnTo>
                  <a:lnTo>
                    <a:pt x="4164939" y="637907"/>
                  </a:lnTo>
                  <a:lnTo>
                    <a:pt x="4139580" y="675528"/>
                  </a:lnTo>
                  <a:lnTo>
                    <a:pt x="4101959" y="700887"/>
                  </a:lnTo>
                  <a:lnTo>
                    <a:pt x="4055872" y="710184"/>
                  </a:lnTo>
                  <a:lnTo>
                    <a:pt x="118364" y="710184"/>
                  </a:lnTo>
                  <a:lnTo>
                    <a:pt x="72276" y="700887"/>
                  </a:lnTo>
                  <a:lnTo>
                    <a:pt x="34655" y="675528"/>
                  </a:lnTo>
                  <a:lnTo>
                    <a:pt x="9296" y="637907"/>
                  </a:lnTo>
                  <a:lnTo>
                    <a:pt x="0" y="591820"/>
                  </a:lnTo>
                  <a:lnTo>
                    <a:pt x="0" y="11836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5403722" y="1682416"/>
            <a:ext cx="13741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>
                <a:latin typeface="Calibri"/>
                <a:cs typeface="Calibri"/>
              </a:rPr>
              <a:t>MATURA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117347" y="2569189"/>
            <a:ext cx="5417820" cy="1161415"/>
            <a:chOff x="505968" y="2593847"/>
            <a:chExt cx="5417820" cy="1161415"/>
          </a:xfrm>
        </p:grpSpPr>
        <p:sp>
          <p:nvSpPr>
            <p:cNvPr id="28" name="object 28"/>
            <p:cNvSpPr/>
            <p:nvPr/>
          </p:nvSpPr>
          <p:spPr>
            <a:xfrm>
              <a:off x="505968" y="2593847"/>
              <a:ext cx="5417820" cy="1161415"/>
            </a:xfrm>
            <a:custGeom>
              <a:avLst/>
              <a:gdLst/>
              <a:ahLst/>
              <a:cxnLst/>
              <a:rect l="l" t="t" r="r" b="b"/>
              <a:pathLst>
                <a:path w="5417820" h="1161414">
                  <a:moveTo>
                    <a:pt x="5224272" y="0"/>
                  </a:moveTo>
                  <a:lnTo>
                    <a:pt x="193547" y="0"/>
                  </a:lnTo>
                  <a:lnTo>
                    <a:pt x="149168" y="5109"/>
                  </a:lnTo>
                  <a:lnTo>
                    <a:pt x="108429" y="19665"/>
                  </a:lnTo>
                  <a:lnTo>
                    <a:pt x="72492" y="42507"/>
                  </a:lnTo>
                  <a:lnTo>
                    <a:pt x="42519" y="72476"/>
                  </a:lnTo>
                  <a:lnTo>
                    <a:pt x="19672" y="108412"/>
                  </a:lnTo>
                  <a:lnTo>
                    <a:pt x="5111" y="149156"/>
                  </a:lnTo>
                  <a:lnTo>
                    <a:pt x="0" y="193548"/>
                  </a:lnTo>
                  <a:lnTo>
                    <a:pt x="0" y="967739"/>
                  </a:lnTo>
                  <a:lnTo>
                    <a:pt x="5111" y="1012131"/>
                  </a:lnTo>
                  <a:lnTo>
                    <a:pt x="19672" y="1052875"/>
                  </a:lnTo>
                  <a:lnTo>
                    <a:pt x="42519" y="1088811"/>
                  </a:lnTo>
                  <a:lnTo>
                    <a:pt x="72492" y="1118780"/>
                  </a:lnTo>
                  <a:lnTo>
                    <a:pt x="108429" y="1141622"/>
                  </a:lnTo>
                  <a:lnTo>
                    <a:pt x="149168" y="1156178"/>
                  </a:lnTo>
                  <a:lnTo>
                    <a:pt x="193547" y="1161288"/>
                  </a:lnTo>
                  <a:lnTo>
                    <a:pt x="5224272" y="1161288"/>
                  </a:lnTo>
                  <a:lnTo>
                    <a:pt x="5268663" y="1156178"/>
                  </a:lnTo>
                  <a:lnTo>
                    <a:pt x="5309407" y="1141622"/>
                  </a:lnTo>
                  <a:lnTo>
                    <a:pt x="5345343" y="1118780"/>
                  </a:lnTo>
                  <a:lnTo>
                    <a:pt x="5375312" y="1088811"/>
                  </a:lnTo>
                  <a:lnTo>
                    <a:pt x="5398154" y="1052875"/>
                  </a:lnTo>
                  <a:lnTo>
                    <a:pt x="5412710" y="1012131"/>
                  </a:lnTo>
                  <a:lnTo>
                    <a:pt x="5417820" y="967739"/>
                  </a:lnTo>
                  <a:lnTo>
                    <a:pt x="5417820" y="193548"/>
                  </a:lnTo>
                  <a:lnTo>
                    <a:pt x="5412710" y="149156"/>
                  </a:lnTo>
                  <a:lnTo>
                    <a:pt x="5398154" y="108412"/>
                  </a:lnTo>
                  <a:lnTo>
                    <a:pt x="5375312" y="72476"/>
                  </a:lnTo>
                  <a:lnTo>
                    <a:pt x="5345343" y="42507"/>
                  </a:lnTo>
                  <a:lnTo>
                    <a:pt x="5309407" y="19665"/>
                  </a:lnTo>
                  <a:lnTo>
                    <a:pt x="5268663" y="5109"/>
                  </a:lnTo>
                  <a:lnTo>
                    <a:pt x="5224272" y="0"/>
                  </a:lnTo>
                  <a:close/>
                </a:path>
              </a:pathLst>
            </a:custGeom>
            <a:solidFill>
              <a:srgbClr val="F8CE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505968" y="2593847"/>
              <a:ext cx="5417820" cy="1161415"/>
            </a:xfrm>
            <a:custGeom>
              <a:avLst/>
              <a:gdLst/>
              <a:ahLst/>
              <a:cxnLst/>
              <a:rect l="l" t="t" r="r" b="b"/>
              <a:pathLst>
                <a:path w="5417820" h="1161414">
                  <a:moveTo>
                    <a:pt x="0" y="193548"/>
                  </a:moveTo>
                  <a:lnTo>
                    <a:pt x="5111" y="149156"/>
                  </a:lnTo>
                  <a:lnTo>
                    <a:pt x="19672" y="108412"/>
                  </a:lnTo>
                  <a:lnTo>
                    <a:pt x="42519" y="72476"/>
                  </a:lnTo>
                  <a:lnTo>
                    <a:pt x="72492" y="42507"/>
                  </a:lnTo>
                  <a:lnTo>
                    <a:pt x="108429" y="19665"/>
                  </a:lnTo>
                  <a:lnTo>
                    <a:pt x="149168" y="5109"/>
                  </a:lnTo>
                  <a:lnTo>
                    <a:pt x="193547" y="0"/>
                  </a:lnTo>
                  <a:lnTo>
                    <a:pt x="5224272" y="0"/>
                  </a:lnTo>
                  <a:lnTo>
                    <a:pt x="5268663" y="5109"/>
                  </a:lnTo>
                  <a:lnTo>
                    <a:pt x="5309407" y="19665"/>
                  </a:lnTo>
                  <a:lnTo>
                    <a:pt x="5345343" y="42507"/>
                  </a:lnTo>
                  <a:lnTo>
                    <a:pt x="5375312" y="72476"/>
                  </a:lnTo>
                  <a:lnTo>
                    <a:pt x="5398154" y="108412"/>
                  </a:lnTo>
                  <a:lnTo>
                    <a:pt x="5412710" y="149156"/>
                  </a:lnTo>
                  <a:lnTo>
                    <a:pt x="5417820" y="193548"/>
                  </a:lnTo>
                  <a:lnTo>
                    <a:pt x="5417820" y="967739"/>
                  </a:lnTo>
                  <a:lnTo>
                    <a:pt x="5412710" y="1012131"/>
                  </a:lnTo>
                  <a:lnTo>
                    <a:pt x="5398154" y="1052875"/>
                  </a:lnTo>
                  <a:lnTo>
                    <a:pt x="5375312" y="1088811"/>
                  </a:lnTo>
                  <a:lnTo>
                    <a:pt x="5345343" y="1118780"/>
                  </a:lnTo>
                  <a:lnTo>
                    <a:pt x="5309407" y="1141622"/>
                  </a:lnTo>
                  <a:lnTo>
                    <a:pt x="5268663" y="1156178"/>
                  </a:lnTo>
                  <a:lnTo>
                    <a:pt x="5224272" y="1161288"/>
                  </a:lnTo>
                  <a:lnTo>
                    <a:pt x="193547" y="1161288"/>
                  </a:lnTo>
                  <a:lnTo>
                    <a:pt x="149168" y="1156178"/>
                  </a:lnTo>
                  <a:lnTo>
                    <a:pt x="108429" y="1141622"/>
                  </a:lnTo>
                  <a:lnTo>
                    <a:pt x="72492" y="1118780"/>
                  </a:lnTo>
                  <a:lnTo>
                    <a:pt x="42519" y="1088811"/>
                  </a:lnTo>
                  <a:lnTo>
                    <a:pt x="19672" y="1052875"/>
                  </a:lnTo>
                  <a:lnTo>
                    <a:pt x="5111" y="1012131"/>
                  </a:lnTo>
                  <a:lnTo>
                    <a:pt x="0" y="967739"/>
                  </a:lnTo>
                  <a:lnTo>
                    <a:pt x="0" y="193548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148113" y="2910839"/>
            <a:ext cx="2999740" cy="718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SZKOŁA</a:t>
            </a:r>
            <a:r>
              <a:rPr sz="2400" b="1" spc="-2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POLICEALNA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5"/>
              </a:spcBef>
            </a:pPr>
            <a:r>
              <a:rPr sz="2100" b="1">
                <a:latin typeface="Calibri"/>
                <a:cs typeface="Calibri"/>
              </a:rPr>
              <a:t>(od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1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roku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do</a:t>
            </a:r>
            <a:r>
              <a:rPr sz="2100" b="1" spc="3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2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–</a:t>
            </a:r>
            <a:r>
              <a:rPr sz="2100" b="1" spc="4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2,5</a:t>
            </a:r>
            <a:r>
              <a:rPr sz="2100" b="1" spc="5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roku)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6737603" y="2607563"/>
            <a:ext cx="5219700" cy="1129665"/>
            <a:chOff x="6737603" y="2607563"/>
            <a:chExt cx="5219700" cy="1129665"/>
          </a:xfrm>
        </p:grpSpPr>
        <p:sp>
          <p:nvSpPr>
            <p:cNvPr id="38" name="object 38"/>
            <p:cNvSpPr/>
            <p:nvPr/>
          </p:nvSpPr>
          <p:spPr>
            <a:xfrm>
              <a:off x="6737603" y="2607563"/>
              <a:ext cx="5219700" cy="1129665"/>
            </a:xfrm>
            <a:custGeom>
              <a:avLst/>
              <a:gdLst/>
              <a:ahLst/>
              <a:cxnLst/>
              <a:rect l="l" t="t" r="r" b="b"/>
              <a:pathLst>
                <a:path w="5219700" h="1129664">
                  <a:moveTo>
                    <a:pt x="5031486" y="0"/>
                  </a:moveTo>
                  <a:lnTo>
                    <a:pt x="188214" y="0"/>
                  </a:lnTo>
                  <a:lnTo>
                    <a:pt x="138200" y="6727"/>
                  </a:lnTo>
                  <a:lnTo>
                    <a:pt x="93246" y="25710"/>
                  </a:lnTo>
                  <a:lnTo>
                    <a:pt x="55149" y="55149"/>
                  </a:lnTo>
                  <a:lnTo>
                    <a:pt x="25710" y="93246"/>
                  </a:lnTo>
                  <a:lnTo>
                    <a:pt x="6727" y="138200"/>
                  </a:lnTo>
                  <a:lnTo>
                    <a:pt x="0" y="188213"/>
                  </a:lnTo>
                  <a:lnTo>
                    <a:pt x="0" y="941070"/>
                  </a:lnTo>
                  <a:lnTo>
                    <a:pt x="6727" y="991083"/>
                  </a:lnTo>
                  <a:lnTo>
                    <a:pt x="25710" y="1036037"/>
                  </a:lnTo>
                  <a:lnTo>
                    <a:pt x="55149" y="1074134"/>
                  </a:lnTo>
                  <a:lnTo>
                    <a:pt x="93246" y="1103573"/>
                  </a:lnTo>
                  <a:lnTo>
                    <a:pt x="138200" y="1122556"/>
                  </a:lnTo>
                  <a:lnTo>
                    <a:pt x="188214" y="1129284"/>
                  </a:lnTo>
                  <a:lnTo>
                    <a:pt x="5031486" y="1129284"/>
                  </a:lnTo>
                  <a:lnTo>
                    <a:pt x="5081499" y="1122556"/>
                  </a:lnTo>
                  <a:lnTo>
                    <a:pt x="5126453" y="1103573"/>
                  </a:lnTo>
                  <a:lnTo>
                    <a:pt x="5164550" y="1074134"/>
                  </a:lnTo>
                  <a:lnTo>
                    <a:pt x="5193989" y="1036037"/>
                  </a:lnTo>
                  <a:lnTo>
                    <a:pt x="5212972" y="991083"/>
                  </a:lnTo>
                  <a:lnTo>
                    <a:pt x="5219700" y="941070"/>
                  </a:lnTo>
                  <a:lnTo>
                    <a:pt x="5219700" y="188213"/>
                  </a:lnTo>
                  <a:lnTo>
                    <a:pt x="5212972" y="138200"/>
                  </a:lnTo>
                  <a:lnTo>
                    <a:pt x="5193989" y="93246"/>
                  </a:lnTo>
                  <a:lnTo>
                    <a:pt x="5164550" y="55149"/>
                  </a:lnTo>
                  <a:lnTo>
                    <a:pt x="5126453" y="25710"/>
                  </a:lnTo>
                  <a:lnTo>
                    <a:pt x="5081499" y="6727"/>
                  </a:lnTo>
                  <a:lnTo>
                    <a:pt x="5031486" y="0"/>
                  </a:lnTo>
                  <a:close/>
                </a:path>
              </a:pathLst>
            </a:custGeom>
            <a:solidFill>
              <a:srgbClr val="FCD27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6737603" y="2607563"/>
              <a:ext cx="5219700" cy="1129665"/>
            </a:xfrm>
            <a:custGeom>
              <a:avLst/>
              <a:gdLst/>
              <a:ahLst/>
              <a:cxnLst/>
              <a:rect l="l" t="t" r="r" b="b"/>
              <a:pathLst>
                <a:path w="5219700" h="1129664">
                  <a:moveTo>
                    <a:pt x="0" y="188213"/>
                  </a:moveTo>
                  <a:lnTo>
                    <a:pt x="6727" y="138200"/>
                  </a:lnTo>
                  <a:lnTo>
                    <a:pt x="25710" y="93246"/>
                  </a:lnTo>
                  <a:lnTo>
                    <a:pt x="55149" y="55149"/>
                  </a:lnTo>
                  <a:lnTo>
                    <a:pt x="93246" y="25710"/>
                  </a:lnTo>
                  <a:lnTo>
                    <a:pt x="138200" y="6727"/>
                  </a:lnTo>
                  <a:lnTo>
                    <a:pt x="188214" y="0"/>
                  </a:lnTo>
                  <a:lnTo>
                    <a:pt x="5031486" y="0"/>
                  </a:lnTo>
                  <a:lnTo>
                    <a:pt x="5081499" y="6727"/>
                  </a:lnTo>
                  <a:lnTo>
                    <a:pt x="5126453" y="25710"/>
                  </a:lnTo>
                  <a:lnTo>
                    <a:pt x="5164550" y="55149"/>
                  </a:lnTo>
                  <a:lnTo>
                    <a:pt x="5193989" y="93246"/>
                  </a:lnTo>
                  <a:lnTo>
                    <a:pt x="5212972" y="138200"/>
                  </a:lnTo>
                  <a:lnTo>
                    <a:pt x="5219700" y="188213"/>
                  </a:lnTo>
                  <a:lnTo>
                    <a:pt x="5219700" y="941070"/>
                  </a:lnTo>
                  <a:lnTo>
                    <a:pt x="5212972" y="991083"/>
                  </a:lnTo>
                  <a:lnTo>
                    <a:pt x="5193989" y="1036037"/>
                  </a:lnTo>
                  <a:lnTo>
                    <a:pt x="5164550" y="1074134"/>
                  </a:lnTo>
                  <a:lnTo>
                    <a:pt x="5126453" y="1103573"/>
                  </a:lnTo>
                  <a:lnTo>
                    <a:pt x="5081499" y="1122556"/>
                  </a:lnTo>
                  <a:lnTo>
                    <a:pt x="5031486" y="1129284"/>
                  </a:lnTo>
                  <a:lnTo>
                    <a:pt x="188214" y="1129284"/>
                  </a:lnTo>
                  <a:lnTo>
                    <a:pt x="138200" y="1122556"/>
                  </a:lnTo>
                  <a:lnTo>
                    <a:pt x="93246" y="1103573"/>
                  </a:lnTo>
                  <a:lnTo>
                    <a:pt x="55149" y="1074134"/>
                  </a:lnTo>
                  <a:lnTo>
                    <a:pt x="25710" y="1036037"/>
                  </a:lnTo>
                  <a:lnTo>
                    <a:pt x="6727" y="991083"/>
                  </a:lnTo>
                  <a:lnTo>
                    <a:pt x="0" y="941070"/>
                  </a:lnTo>
                  <a:lnTo>
                    <a:pt x="0" y="18821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8243443" y="2625481"/>
            <a:ext cx="3117215" cy="1084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7620" algn="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KWALIFIKACYJNE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KURSY</a:t>
            </a:r>
            <a:endParaRPr sz="2400">
              <a:latin typeface="Calibri"/>
              <a:cs typeface="Calibri"/>
            </a:endParaRPr>
          </a:p>
          <a:p>
            <a:pPr marR="7620" algn="r">
              <a:lnSpc>
                <a:spcPct val="100000"/>
              </a:lnSpc>
            </a:pPr>
            <a:r>
              <a:rPr sz="2400" b="1" spc="-10">
                <a:latin typeface="Calibri"/>
                <a:cs typeface="Calibri"/>
              </a:rPr>
              <a:t>ZAWODOWE</a:t>
            </a:r>
            <a:endParaRPr sz="2400">
              <a:latin typeface="Calibri"/>
              <a:cs typeface="Calibri"/>
            </a:endParaRPr>
          </a:p>
          <a:p>
            <a:pPr marL="1264920">
              <a:lnSpc>
                <a:spcPct val="100000"/>
              </a:lnSpc>
              <a:spcBef>
                <a:spcPts val="50"/>
              </a:spcBef>
            </a:pPr>
            <a:r>
              <a:rPr sz="2100" b="1">
                <a:latin typeface="Calibri"/>
                <a:cs typeface="Calibri"/>
              </a:rPr>
              <a:t>(KKZ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–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od</a:t>
            </a:r>
            <a:r>
              <a:rPr sz="2100" b="1" spc="3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18</a:t>
            </a:r>
            <a:r>
              <a:rPr sz="2100" b="1" spc="15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lat)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1664207" y="6068455"/>
            <a:ext cx="8853170" cy="538480"/>
            <a:chOff x="2378963" y="6106668"/>
            <a:chExt cx="8853170" cy="538480"/>
          </a:xfrm>
        </p:grpSpPr>
        <p:sp>
          <p:nvSpPr>
            <p:cNvPr id="47" name="object 47"/>
            <p:cNvSpPr/>
            <p:nvPr/>
          </p:nvSpPr>
          <p:spPr>
            <a:xfrm>
              <a:off x="2378963" y="6106668"/>
              <a:ext cx="8853170" cy="538480"/>
            </a:xfrm>
            <a:custGeom>
              <a:avLst/>
              <a:gdLst/>
              <a:ahLst/>
              <a:cxnLst/>
              <a:rect l="l" t="t" r="r" b="b"/>
              <a:pathLst>
                <a:path w="8853170" h="538479">
                  <a:moveTo>
                    <a:pt x="8763254" y="0"/>
                  </a:moveTo>
                  <a:lnTo>
                    <a:pt x="89662" y="0"/>
                  </a:lnTo>
                  <a:lnTo>
                    <a:pt x="54756" y="7046"/>
                  </a:lnTo>
                  <a:lnTo>
                    <a:pt x="26257" y="26262"/>
                  </a:lnTo>
                  <a:lnTo>
                    <a:pt x="7044" y="54762"/>
                  </a:lnTo>
                  <a:lnTo>
                    <a:pt x="0" y="89661"/>
                  </a:lnTo>
                  <a:lnTo>
                    <a:pt x="0" y="448309"/>
                  </a:lnTo>
                  <a:lnTo>
                    <a:pt x="7044" y="483209"/>
                  </a:lnTo>
                  <a:lnTo>
                    <a:pt x="26257" y="511709"/>
                  </a:lnTo>
                  <a:lnTo>
                    <a:pt x="54756" y="530925"/>
                  </a:lnTo>
                  <a:lnTo>
                    <a:pt x="89662" y="537971"/>
                  </a:lnTo>
                  <a:lnTo>
                    <a:pt x="8763254" y="537971"/>
                  </a:lnTo>
                  <a:lnTo>
                    <a:pt x="8798159" y="530925"/>
                  </a:lnTo>
                  <a:lnTo>
                    <a:pt x="8826658" y="511709"/>
                  </a:lnTo>
                  <a:lnTo>
                    <a:pt x="8845871" y="483209"/>
                  </a:lnTo>
                  <a:lnTo>
                    <a:pt x="8852916" y="448309"/>
                  </a:lnTo>
                  <a:lnTo>
                    <a:pt x="8852916" y="89661"/>
                  </a:lnTo>
                  <a:lnTo>
                    <a:pt x="8845871" y="54762"/>
                  </a:lnTo>
                  <a:lnTo>
                    <a:pt x="8826658" y="26262"/>
                  </a:lnTo>
                  <a:lnTo>
                    <a:pt x="8798159" y="7046"/>
                  </a:lnTo>
                  <a:lnTo>
                    <a:pt x="8763254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2378963" y="6106668"/>
              <a:ext cx="8853170" cy="538480"/>
            </a:xfrm>
            <a:custGeom>
              <a:avLst/>
              <a:gdLst/>
              <a:ahLst/>
              <a:cxnLst/>
              <a:rect l="l" t="t" r="r" b="b"/>
              <a:pathLst>
                <a:path w="8853170" h="538479">
                  <a:moveTo>
                    <a:pt x="0" y="89661"/>
                  </a:moveTo>
                  <a:lnTo>
                    <a:pt x="7044" y="54762"/>
                  </a:lnTo>
                  <a:lnTo>
                    <a:pt x="26257" y="26262"/>
                  </a:lnTo>
                  <a:lnTo>
                    <a:pt x="54756" y="7046"/>
                  </a:lnTo>
                  <a:lnTo>
                    <a:pt x="89662" y="0"/>
                  </a:lnTo>
                  <a:lnTo>
                    <a:pt x="8763254" y="0"/>
                  </a:lnTo>
                  <a:lnTo>
                    <a:pt x="8798159" y="7046"/>
                  </a:lnTo>
                  <a:lnTo>
                    <a:pt x="8826658" y="26262"/>
                  </a:lnTo>
                  <a:lnTo>
                    <a:pt x="8845871" y="54762"/>
                  </a:lnTo>
                  <a:lnTo>
                    <a:pt x="8852916" y="89661"/>
                  </a:lnTo>
                  <a:lnTo>
                    <a:pt x="8852916" y="448309"/>
                  </a:lnTo>
                  <a:lnTo>
                    <a:pt x="8845871" y="483209"/>
                  </a:lnTo>
                  <a:lnTo>
                    <a:pt x="8826658" y="511709"/>
                  </a:lnTo>
                  <a:lnTo>
                    <a:pt x="8798159" y="530925"/>
                  </a:lnTo>
                  <a:lnTo>
                    <a:pt x="8763254" y="537971"/>
                  </a:lnTo>
                  <a:lnTo>
                    <a:pt x="89662" y="537971"/>
                  </a:lnTo>
                  <a:lnTo>
                    <a:pt x="54756" y="530925"/>
                  </a:lnTo>
                  <a:lnTo>
                    <a:pt x="26257" y="511709"/>
                  </a:lnTo>
                  <a:lnTo>
                    <a:pt x="7044" y="483209"/>
                  </a:lnTo>
                  <a:lnTo>
                    <a:pt x="0" y="448309"/>
                  </a:lnTo>
                  <a:lnTo>
                    <a:pt x="0" y="89661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0" name="object 50"/>
          <p:cNvSpPr txBox="1"/>
          <p:nvPr/>
        </p:nvSpPr>
        <p:spPr>
          <a:xfrm>
            <a:off x="4818686" y="4423861"/>
            <a:ext cx="3612515" cy="209804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065" marR="1176020" indent="1270" algn="ctr">
              <a:lnSpc>
                <a:spcPct val="101899"/>
              </a:lnSpc>
              <a:spcBef>
                <a:spcPts val="85"/>
              </a:spcBef>
            </a:pPr>
            <a:r>
              <a:rPr sz="2100" b="1" spc="-10">
                <a:latin typeface="Calibri"/>
                <a:cs typeface="Calibri"/>
              </a:rPr>
              <a:t>LICEUM OGÓLNOKSZTAŁCĄCE</a:t>
            </a:r>
            <a:endParaRPr sz="2100">
              <a:latin typeface="Calibri"/>
              <a:cs typeface="Calibri"/>
            </a:endParaRPr>
          </a:p>
          <a:p>
            <a:pPr marR="1158875" algn="ctr">
              <a:lnSpc>
                <a:spcPct val="100000"/>
              </a:lnSpc>
              <a:spcBef>
                <a:spcPts val="40"/>
              </a:spcBef>
            </a:pPr>
            <a:r>
              <a:rPr sz="2100" b="1">
                <a:latin typeface="Calibri"/>
                <a:cs typeface="Calibri"/>
              </a:rPr>
              <a:t>4</a:t>
            </a:r>
            <a:r>
              <a:rPr sz="2100" b="1" spc="10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lata</a:t>
            </a:r>
            <a:endParaRPr sz="21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200">
              <a:latin typeface="Calibri"/>
              <a:cs typeface="Calibri"/>
            </a:endParaRPr>
          </a:p>
          <a:p>
            <a:pPr marL="65405">
              <a:lnSpc>
                <a:spcPct val="100000"/>
              </a:lnSpc>
            </a:pPr>
            <a:r>
              <a:rPr sz="2800" b="1">
                <a:latin typeface="Calibri"/>
                <a:cs typeface="Calibri"/>
              </a:rPr>
              <a:t>SZKOŁA</a:t>
            </a:r>
            <a:r>
              <a:rPr sz="2800" b="1" spc="-80">
                <a:latin typeface="Calibri"/>
                <a:cs typeface="Calibri"/>
              </a:rPr>
              <a:t> </a:t>
            </a:r>
            <a:r>
              <a:rPr sz="2800" b="1" spc="-10">
                <a:latin typeface="Calibri"/>
                <a:cs typeface="Calibri"/>
              </a:rPr>
              <a:t>PODSTAWOWA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416051" y="134112"/>
            <a:ext cx="3406140" cy="1325880"/>
            <a:chOff x="416051" y="134112"/>
            <a:chExt cx="3406140" cy="1325880"/>
          </a:xfrm>
        </p:grpSpPr>
        <p:pic>
          <p:nvPicPr>
            <p:cNvPr id="52" name="object 5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2147" y="140208"/>
              <a:ext cx="3393948" cy="1313688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422147" y="140208"/>
              <a:ext cx="3394075" cy="1313815"/>
            </a:xfrm>
            <a:custGeom>
              <a:avLst/>
              <a:gdLst/>
              <a:ahLst/>
              <a:cxnLst/>
              <a:rect l="l" t="t" r="r" b="b"/>
              <a:pathLst>
                <a:path w="3394075" h="1313815">
                  <a:moveTo>
                    <a:pt x="0" y="218948"/>
                  </a:moveTo>
                  <a:lnTo>
                    <a:pt x="5782" y="168750"/>
                  </a:lnTo>
                  <a:lnTo>
                    <a:pt x="22254" y="122667"/>
                  </a:lnTo>
                  <a:lnTo>
                    <a:pt x="48101" y="82014"/>
                  </a:lnTo>
                  <a:lnTo>
                    <a:pt x="82009" y="48105"/>
                  </a:lnTo>
                  <a:lnTo>
                    <a:pt x="122662" y="22257"/>
                  </a:lnTo>
                  <a:lnTo>
                    <a:pt x="168746" y="5783"/>
                  </a:lnTo>
                  <a:lnTo>
                    <a:pt x="218947" y="0"/>
                  </a:lnTo>
                  <a:lnTo>
                    <a:pt x="3175000" y="0"/>
                  </a:lnTo>
                  <a:lnTo>
                    <a:pt x="3225197" y="5783"/>
                  </a:lnTo>
                  <a:lnTo>
                    <a:pt x="3271280" y="22257"/>
                  </a:lnTo>
                  <a:lnTo>
                    <a:pt x="3311933" y="48105"/>
                  </a:lnTo>
                  <a:lnTo>
                    <a:pt x="3345842" y="82014"/>
                  </a:lnTo>
                  <a:lnTo>
                    <a:pt x="3371690" y="122667"/>
                  </a:lnTo>
                  <a:lnTo>
                    <a:pt x="3388164" y="168750"/>
                  </a:lnTo>
                  <a:lnTo>
                    <a:pt x="3393948" y="218948"/>
                  </a:lnTo>
                  <a:lnTo>
                    <a:pt x="3393948" y="1094740"/>
                  </a:lnTo>
                  <a:lnTo>
                    <a:pt x="3388164" y="1144937"/>
                  </a:lnTo>
                  <a:lnTo>
                    <a:pt x="3371690" y="1191020"/>
                  </a:lnTo>
                  <a:lnTo>
                    <a:pt x="3345842" y="1231673"/>
                  </a:lnTo>
                  <a:lnTo>
                    <a:pt x="3311933" y="1265582"/>
                  </a:lnTo>
                  <a:lnTo>
                    <a:pt x="3271280" y="1291430"/>
                  </a:lnTo>
                  <a:lnTo>
                    <a:pt x="3225197" y="1307904"/>
                  </a:lnTo>
                  <a:lnTo>
                    <a:pt x="3175000" y="1313688"/>
                  </a:lnTo>
                  <a:lnTo>
                    <a:pt x="218947" y="1313688"/>
                  </a:lnTo>
                  <a:lnTo>
                    <a:pt x="168746" y="1307904"/>
                  </a:lnTo>
                  <a:lnTo>
                    <a:pt x="122662" y="1291430"/>
                  </a:lnTo>
                  <a:lnTo>
                    <a:pt x="82009" y="1265582"/>
                  </a:lnTo>
                  <a:lnTo>
                    <a:pt x="48101" y="1231673"/>
                  </a:lnTo>
                  <a:lnTo>
                    <a:pt x="22254" y="1191020"/>
                  </a:lnTo>
                  <a:lnTo>
                    <a:pt x="5782" y="1144937"/>
                  </a:lnTo>
                  <a:lnTo>
                    <a:pt x="0" y="1094740"/>
                  </a:lnTo>
                  <a:lnTo>
                    <a:pt x="0" y="218948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4" name="object 5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95043" y="332232"/>
              <a:ext cx="1334262" cy="677418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32559" y="697992"/>
              <a:ext cx="1393698" cy="677417"/>
            </a:xfrm>
            <a:prstGeom prst="rect">
              <a:avLst/>
            </a:prstGeom>
          </p:spPr>
        </p:pic>
      </p:grpSp>
      <p:sp>
        <p:nvSpPr>
          <p:cNvPr id="56" name="object 56"/>
          <p:cNvSpPr txBox="1"/>
          <p:nvPr/>
        </p:nvSpPr>
        <p:spPr>
          <a:xfrm>
            <a:off x="1610994" y="398475"/>
            <a:ext cx="101600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4930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PRACA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spc="-10">
                <a:latin typeface="Calibri"/>
                <a:cs typeface="Calibri"/>
              </a:rPr>
              <a:t>(zawód)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8682228" y="100584"/>
            <a:ext cx="3406140" cy="1327785"/>
            <a:chOff x="8682228" y="100584"/>
            <a:chExt cx="3406140" cy="1327785"/>
          </a:xfrm>
        </p:grpSpPr>
        <p:pic>
          <p:nvPicPr>
            <p:cNvPr id="58" name="object 5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688324" y="106680"/>
              <a:ext cx="3393948" cy="1315212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8688324" y="106680"/>
              <a:ext cx="3394075" cy="1315720"/>
            </a:xfrm>
            <a:custGeom>
              <a:avLst/>
              <a:gdLst/>
              <a:ahLst/>
              <a:cxnLst/>
              <a:rect l="l" t="t" r="r" b="b"/>
              <a:pathLst>
                <a:path w="3394075" h="1315720">
                  <a:moveTo>
                    <a:pt x="0" y="219201"/>
                  </a:moveTo>
                  <a:lnTo>
                    <a:pt x="5790" y="168950"/>
                  </a:lnTo>
                  <a:lnTo>
                    <a:pt x="22285" y="122816"/>
                  </a:lnTo>
                  <a:lnTo>
                    <a:pt x="48165" y="82115"/>
                  </a:lnTo>
                  <a:lnTo>
                    <a:pt x="82115" y="48165"/>
                  </a:lnTo>
                  <a:lnTo>
                    <a:pt x="122816" y="22285"/>
                  </a:lnTo>
                  <a:lnTo>
                    <a:pt x="168950" y="5790"/>
                  </a:lnTo>
                  <a:lnTo>
                    <a:pt x="219201" y="0"/>
                  </a:lnTo>
                  <a:lnTo>
                    <a:pt x="3174746" y="0"/>
                  </a:lnTo>
                  <a:lnTo>
                    <a:pt x="3224997" y="5790"/>
                  </a:lnTo>
                  <a:lnTo>
                    <a:pt x="3271131" y="22285"/>
                  </a:lnTo>
                  <a:lnTo>
                    <a:pt x="3311832" y="48165"/>
                  </a:lnTo>
                  <a:lnTo>
                    <a:pt x="3345782" y="82115"/>
                  </a:lnTo>
                  <a:lnTo>
                    <a:pt x="3371662" y="122816"/>
                  </a:lnTo>
                  <a:lnTo>
                    <a:pt x="3388157" y="168950"/>
                  </a:lnTo>
                  <a:lnTo>
                    <a:pt x="3393948" y="219201"/>
                  </a:lnTo>
                  <a:lnTo>
                    <a:pt x="3393948" y="1096010"/>
                  </a:lnTo>
                  <a:lnTo>
                    <a:pt x="3388157" y="1146261"/>
                  </a:lnTo>
                  <a:lnTo>
                    <a:pt x="3371662" y="1192395"/>
                  </a:lnTo>
                  <a:lnTo>
                    <a:pt x="3345782" y="1233096"/>
                  </a:lnTo>
                  <a:lnTo>
                    <a:pt x="3311832" y="1267046"/>
                  </a:lnTo>
                  <a:lnTo>
                    <a:pt x="3271131" y="1292926"/>
                  </a:lnTo>
                  <a:lnTo>
                    <a:pt x="3224997" y="1309421"/>
                  </a:lnTo>
                  <a:lnTo>
                    <a:pt x="3174746" y="1315212"/>
                  </a:lnTo>
                  <a:lnTo>
                    <a:pt x="219201" y="1315212"/>
                  </a:lnTo>
                  <a:lnTo>
                    <a:pt x="168950" y="1309421"/>
                  </a:lnTo>
                  <a:lnTo>
                    <a:pt x="122816" y="1292926"/>
                  </a:lnTo>
                  <a:lnTo>
                    <a:pt x="82115" y="1267046"/>
                  </a:lnTo>
                  <a:lnTo>
                    <a:pt x="48165" y="1233096"/>
                  </a:lnTo>
                  <a:lnTo>
                    <a:pt x="22285" y="1192395"/>
                  </a:lnTo>
                  <a:lnTo>
                    <a:pt x="5790" y="1146261"/>
                  </a:lnTo>
                  <a:lnTo>
                    <a:pt x="0" y="1096010"/>
                  </a:lnTo>
                  <a:lnTo>
                    <a:pt x="0" y="219201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0" name="object 6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762744" y="300228"/>
              <a:ext cx="1334261" cy="677418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700260" y="665988"/>
              <a:ext cx="1393698" cy="677418"/>
            </a:xfrm>
            <a:prstGeom prst="rect">
              <a:avLst/>
            </a:prstGeom>
          </p:spPr>
        </p:pic>
      </p:grpSp>
      <p:sp>
        <p:nvSpPr>
          <p:cNvPr id="62" name="object 62"/>
          <p:cNvSpPr txBox="1"/>
          <p:nvPr/>
        </p:nvSpPr>
        <p:spPr>
          <a:xfrm>
            <a:off x="9878948" y="366776"/>
            <a:ext cx="10160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4930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PRACA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400" spc="-10">
                <a:latin typeface="Calibri"/>
                <a:cs typeface="Calibri"/>
              </a:rPr>
              <a:t>(zawód)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4114800" y="824666"/>
            <a:ext cx="5012055" cy="961390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sz="2650" b="1">
                <a:latin typeface="Calibri"/>
                <a:cs typeface="Calibri"/>
              </a:rPr>
              <a:t>C</a:t>
            </a:r>
            <a:r>
              <a:rPr sz="2650" b="1" spc="200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E</a:t>
            </a:r>
            <a:r>
              <a:rPr sz="2650" b="1" spc="185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L</a:t>
            </a:r>
            <a:r>
              <a:rPr sz="2650" b="1" spc="204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:</a:t>
            </a:r>
            <a:r>
              <a:rPr sz="2650" b="1" spc="-20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przygotowanie</a:t>
            </a:r>
            <a:r>
              <a:rPr sz="2650" b="1" spc="10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do</a:t>
            </a:r>
            <a:r>
              <a:rPr sz="2650" b="1" spc="-5">
                <a:latin typeface="Calibri"/>
                <a:cs typeface="Calibri"/>
              </a:rPr>
              <a:t> </a:t>
            </a:r>
            <a:r>
              <a:rPr sz="2650" b="1" spc="-10">
                <a:latin typeface="Calibri"/>
                <a:cs typeface="Calibri"/>
              </a:rPr>
              <a:t>zawodu</a:t>
            </a:r>
            <a:endParaRPr sz="2650">
              <a:latin typeface="Calibri"/>
              <a:cs typeface="Calibri"/>
            </a:endParaRPr>
          </a:p>
          <a:p>
            <a:pPr marL="990600">
              <a:lnSpc>
                <a:spcPct val="100000"/>
              </a:lnSpc>
              <a:spcBef>
                <a:spcPts val="505"/>
              </a:spcBef>
            </a:pPr>
            <a:r>
              <a:rPr sz="2650">
                <a:latin typeface="Calibri"/>
                <a:cs typeface="Calibri"/>
              </a:rPr>
              <a:t>(matura</a:t>
            </a:r>
            <a:r>
              <a:rPr sz="2650" spc="-25">
                <a:latin typeface="Calibri"/>
                <a:cs typeface="Calibri"/>
              </a:rPr>
              <a:t> </a:t>
            </a:r>
            <a:r>
              <a:rPr sz="2650">
                <a:latin typeface="Calibri"/>
                <a:cs typeface="Calibri"/>
              </a:rPr>
              <a:t>na</a:t>
            </a:r>
            <a:r>
              <a:rPr sz="2650" spc="-25">
                <a:latin typeface="Calibri"/>
                <a:cs typeface="Calibri"/>
              </a:rPr>
              <a:t> </a:t>
            </a:r>
            <a:r>
              <a:rPr sz="2650">
                <a:latin typeface="Calibri"/>
                <a:cs typeface="Calibri"/>
              </a:rPr>
              <a:t>„dalszym</a:t>
            </a:r>
            <a:r>
              <a:rPr sz="2650" spc="-20">
                <a:latin typeface="Calibri"/>
                <a:cs typeface="Calibri"/>
              </a:rPr>
              <a:t> </a:t>
            </a:r>
            <a:r>
              <a:rPr sz="2650" spc="-10">
                <a:latin typeface="Calibri"/>
                <a:cs typeface="Calibri"/>
              </a:rPr>
              <a:t>planie”)</a:t>
            </a:r>
            <a:endParaRPr sz="265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67761" y="2268300"/>
            <a:ext cx="11513820" cy="393678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4965" marR="5080" indent="-342900">
              <a:lnSpc>
                <a:spcPct val="116599"/>
              </a:lnSpc>
              <a:spcBef>
                <a:spcPts val="90"/>
              </a:spcBef>
              <a:buClr>
                <a:srgbClr val="585858"/>
              </a:buClr>
              <a:buSzPct val="62068"/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900">
                <a:latin typeface="Calibri"/>
                <a:cs typeface="Calibri"/>
              </a:rPr>
              <a:t>wykształcenie</a:t>
            </a:r>
            <a:r>
              <a:rPr sz="2900" spc="30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ŚREDNIE,</a:t>
            </a:r>
            <a:r>
              <a:rPr sz="2900" b="1" spc="10">
                <a:latin typeface="Calibri"/>
                <a:cs typeface="Calibri"/>
              </a:rPr>
              <a:t> </a:t>
            </a:r>
            <a:r>
              <a:rPr lang="pl-PL" sz="2900" b="1" smtClean="0">
                <a:latin typeface="Calibri"/>
                <a:cs typeface="Calibri"/>
              </a:rPr>
              <a:t>Dyplom Zawodowy – poziom IV PRK</a:t>
            </a:r>
            <a:r>
              <a:rPr sz="2900" b="1" spc="5" smtClean="0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(po</a:t>
            </a:r>
            <a:r>
              <a:rPr sz="2900" spc="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zdaniu</a:t>
            </a:r>
            <a:r>
              <a:rPr sz="2900" spc="5">
                <a:latin typeface="Calibri"/>
                <a:cs typeface="Calibri"/>
              </a:rPr>
              <a:t> </a:t>
            </a:r>
            <a:r>
              <a:rPr sz="2900" spc="-10">
                <a:latin typeface="Calibri"/>
                <a:cs typeface="Calibri"/>
              </a:rPr>
              <a:t>egzaminów </a:t>
            </a:r>
            <a:r>
              <a:rPr sz="2900">
                <a:latin typeface="Calibri"/>
                <a:cs typeface="Calibri"/>
              </a:rPr>
              <a:t>zawodowych),</a:t>
            </a:r>
            <a:r>
              <a:rPr sz="2900" spc="8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a</a:t>
            </a:r>
            <a:r>
              <a:rPr sz="2900" spc="6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w</a:t>
            </a:r>
            <a:r>
              <a:rPr sz="2900" spc="7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sytuacji</a:t>
            </a:r>
            <a:r>
              <a:rPr sz="2900" spc="9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zdania</a:t>
            </a:r>
            <a:r>
              <a:rPr sz="2900" spc="80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matury</a:t>
            </a:r>
            <a:r>
              <a:rPr sz="2900" spc="10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-</a:t>
            </a:r>
            <a:r>
              <a:rPr sz="2900" spc="7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świadectwo</a:t>
            </a:r>
            <a:r>
              <a:rPr sz="2900" spc="110">
                <a:latin typeface="Calibri"/>
                <a:cs typeface="Calibri"/>
              </a:rPr>
              <a:t> </a:t>
            </a:r>
            <a:r>
              <a:rPr sz="2900" spc="-10">
                <a:latin typeface="Calibri"/>
                <a:cs typeface="Calibri"/>
              </a:rPr>
              <a:t>dojrzałości;</a:t>
            </a:r>
            <a:endParaRPr sz="2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585858"/>
              </a:buClr>
            </a:pPr>
            <a:endParaRPr sz="24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buClr>
                <a:srgbClr val="585858"/>
              </a:buClr>
              <a:buSzPct val="62068"/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900">
                <a:latin typeface="Calibri"/>
                <a:cs typeface="Calibri"/>
              </a:rPr>
              <a:t>przedmioty</a:t>
            </a:r>
            <a:r>
              <a:rPr sz="2900" spc="1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ogólnokształcące</a:t>
            </a:r>
            <a:r>
              <a:rPr sz="2900" spc="30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i</a:t>
            </a:r>
            <a:r>
              <a:rPr sz="2900" spc="-60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PRZEDMIOTY</a:t>
            </a:r>
            <a:r>
              <a:rPr sz="2900" b="1" spc="15">
                <a:latin typeface="Calibri"/>
                <a:cs typeface="Calibri"/>
              </a:rPr>
              <a:t> </a:t>
            </a:r>
            <a:r>
              <a:rPr sz="2900" b="1" spc="-10">
                <a:latin typeface="Calibri"/>
                <a:cs typeface="Calibri"/>
              </a:rPr>
              <a:t>ZAWODOWE</a:t>
            </a:r>
            <a:r>
              <a:rPr sz="2900" spc="-10">
                <a:latin typeface="Calibri"/>
                <a:cs typeface="Calibri"/>
              </a:rPr>
              <a:t>;</a:t>
            </a:r>
            <a:endParaRPr sz="2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585858"/>
              </a:buClr>
              <a:buFont typeface="Arial"/>
              <a:buChar char="•"/>
            </a:pPr>
            <a:endParaRPr sz="3300">
              <a:latin typeface="Calibri"/>
              <a:cs typeface="Calibri"/>
            </a:endParaRPr>
          </a:p>
          <a:p>
            <a:pPr marL="354965" marR="1410970" indent="-342900">
              <a:lnSpc>
                <a:spcPct val="116199"/>
              </a:lnSpc>
              <a:buClr>
                <a:srgbClr val="585858"/>
              </a:buClr>
              <a:buSzPct val="62068"/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900" b="1">
                <a:latin typeface="Calibri"/>
                <a:cs typeface="Calibri"/>
              </a:rPr>
              <a:t>od</a:t>
            </a:r>
            <a:r>
              <a:rPr sz="2900" b="1" spc="5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1</a:t>
            </a:r>
            <a:r>
              <a:rPr sz="2900" b="1" spc="5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do</a:t>
            </a:r>
            <a:r>
              <a:rPr sz="2900" b="1" spc="20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maks.</a:t>
            </a:r>
            <a:r>
              <a:rPr sz="2900" b="1" spc="45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2</a:t>
            </a:r>
            <a:r>
              <a:rPr sz="2900" b="1" spc="5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PRZEDMIOTÓW</a:t>
            </a:r>
            <a:r>
              <a:rPr sz="2900" b="1" spc="50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ROZSZERZONYCH</a:t>
            </a:r>
            <a:r>
              <a:rPr sz="2900" b="1" spc="-30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-</a:t>
            </a:r>
            <a:r>
              <a:rPr sz="2900" spc="25">
                <a:latin typeface="Calibri"/>
                <a:cs typeface="Calibri"/>
              </a:rPr>
              <a:t> </a:t>
            </a:r>
            <a:r>
              <a:rPr sz="2900" spc="-10">
                <a:latin typeface="Calibri"/>
                <a:cs typeface="Calibri"/>
              </a:rPr>
              <a:t>związanych </a:t>
            </a:r>
            <a:r>
              <a:rPr lang="pl-PL" sz="2900" spc="-10" smtClean="0">
                <a:latin typeface="Calibri"/>
                <a:cs typeface="Calibri"/>
              </a:rPr>
              <a:t>zazwyczaj </a:t>
            </a:r>
            <a:r>
              <a:rPr sz="2900" smtClean="0">
                <a:latin typeface="Calibri"/>
                <a:cs typeface="Calibri"/>
              </a:rPr>
              <a:t>z</a:t>
            </a:r>
            <a:r>
              <a:rPr sz="2900" spc="-15" smtClean="0">
                <a:latin typeface="Calibri"/>
                <a:cs typeface="Calibri"/>
              </a:rPr>
              <a:t> </a:t>
            </a:r>
            <a:r>
              <a:rPr lang="pl-PL" sz="2900" spc="-15" smtClean="0">
                <a:latin typeface="Calibri"/>
                <a:cs typeface="Calibri"/>
              </a:rPr>
              <a:t>nauczanym </a:t>
            </a:r>
            <a:r>
              <a:rPr sz="2900" smtClean="0">
                <a:latin typeface="Calibri"/>
                <a:cs typeface="Calibri"/>
              </a:rPr>
              <a:t>zawodem</a:t>
            </a:r>
            <a:r>
              <a:rPr lang="pl-PL" sz="2900" spc="35" smtClean="0">
                <a:latin typeface="Calibri"/>
                <a:cs typeface="Calibri"/>
              </a:rPr>
              <a:t> </a:t>
            </a:r>
            <a:endParaRPr sz="2900">
              <a:latin typeface="Calibri"/>
              <a:cs typeface="Calibri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237743" y="574547"/>
            <a:ext cx="3237230" cy="1346200"/>
            <a:chOff x="237743" y="574547"/>
            <a:chExt cx="3237230" cy="1346200"/>
          </a:xfrm>
        </p:grpSpPr>
        <p:sp>
          <p:nvSpPr>
            <p:cNvPr id="35" name="object 35"/>
            <p:cNvSpPr/>
            <p:nvPr/>
          </p:nvSpPr>
          <p:spPr>
            <a:xfrm>
              <a:off x="237743" y="574547"/>
              <a:ext cx="3237230" cy="1346200"/>
            </a:xfrm>
            <a:custGeom>
              <a:avLst/>
              <a:gdLst/>
              <a:ahLst/>
              <a:cxnLst/>
              <a:rect l="l" t="t" r="r" b="b"/>
              <a:pathLst>
                <a:path w="3237229" h="1346200">
                  <a:moveTo>
                    <a:pt x="3012694" y="0"/>
                  </a:moveTo>
                  <a:lnTo>
                    <a:pt x="224282" y="0"/>
                  </a:lnTo>
                  <a:lnTo>
                    <a:pt x="179082" y="4558"/>
                  </a:lnTo>
                  <a:lnTo>
                    <a:pt x="136983" y="17631"/>
                  </a:lnTo>
                  <a:lnTo>
                    <a:pt x="98885" y="38315"/>
                  </a:lnTo>
                  <a:lnTo>
                    <a:pt x="65692" y="65706"/>
                  </a:lnTo>
                  <a:lnTo>
                    <a:pt x="38305" y="98902"/>
                  </a:lnTo>
                  <a:lnTo>
                    <a:pt x="17625" y="136999"/>
                  </a:lnTo>
                  <a:lnTo>
                    <a:pt x="4556" y="179093"/>
                  </a:lnTo>
                  <a:lnTo>
                    <a:pt x="0" y="224281"/>
                  </a:lnTo>
                  <a:lnTo>
                    <a:pt x="0" y="1121410"/>
                  </a:lnTo>
                  <a:lnTo>
                    <a:pt x="4556" y="1166598"/>
                  </a:lnTo>
                  <a:lnTo>
                    <a:pt x="17625" y="1208692"/>
                  </a:lnTo>
                  <a:lnTo>
                    <a:pt x="38305" y="1246789"/>
                  </a:lnTo>
                  <a:lnTo>
                    <a:pt x="65692" y="1279985"/>
                  </a:lnTo>
                  <a:lnTo>
                    <a:pt x="98885" y="1307376"/>
                  </a:lnTo>
                  <a:lnTo>
                    <a:pt x="136983" y="1328060"/>
                  </a:lnTo>
                  <a:lnTo>
                    <a:pt x="179082" y="1341133"/>
                  </a:lnTo>
                  <a:lnTo>
                    <a:pt x="224282" y="1345691"/>
                  </a:lnTo>
                  <a:lnTo>
                    <a:pt x="3012694" y="1345691"/>
                  </a:lnTo>
                  <a:lnTo>
                    <a:pt x="3057882" y="1341133"/>
                  </a:lnTo>
                  <a:lnTo>
                    <a:pt x="3099976" y="1328060"/>
                  </a:lnTo>
                  <a:lnTo>
                    <a:pt x="3138073" y="1307376"/>
                  </a:lnTo>
                  <a:lnTo>
                    <a:pt x="3171269" y="1279985"/>
                  </a:lnTo>
                  <a:lnTo>
                    <a:pt x="3198660" y="1246789"/>
                  </a:lnTo>
                  <a:lnTo>
                    <a:pt x="3219344" y="1208692"/>
                  </a:lnTo>
                  <a:lnTo>
                    <a:pt x="3232417" y="1166598"/>
                  </a:lnTo>
                  <a:lnTo>
                    <a:pt x="3236976" y="1121410"/>
                  </a:lnTo>
                  <a:lnTo>
                    <a:pt x="3236976" y="224281"/>
                  </a:lnTo>
                  <a:lnTo>
                    <a:pt x="3232417" y="179093"/>
                  </a:lnTo>
                  <a:lnTo>
                    <a:pt x="3219344" y="136999"/>
                  </a:lnTo>
                  <a:lnTo>
                    <a:pt x="3198660" y="98902"/>
                  </a:lnTo>
                  <a:lnTo>
                    <a:pt x="3171269" y="65706"/>
                  </a:lnTo>
                  <a:lnTo>
                    <a:pt x="3138073" y="38315"/>
                  </a:lnTo>
                  <a:lnTo>
                    <a:pt x="3099976" y="17631"/>
                  </a:lnTo>
                  <a:lnTo>
                    <a:pt x="3057882" y="4558"/>
                  </a:lnTo>
                  <a:lnTo>
                    <a:pt x="3012694" y="0"/>
                  </a:lnTo>
                  <a:close/>
                </a:path>
              </a:pathLst>
            </a:custGeom>
            <a:solidFill>
              <a:srgbClr val="B4E7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237743" y="574547"/>
              <a:ext cx="3237230" cy="1346200"/>
            </a:xfrm>
            <a:custGeom>
              <a:avLst/>
              <a:gdLst/>
              <a:ahLst/>
              <a:cxnLst/>
              <a:rect l="l" t="t" r="r" b="b"/>
              <a:pathLst>
                <a:path w="3237229" h="1346200">
                  <a:moveTo>
                    <a:pt x="0" y="224281"/>
                  </a:moveTo>
                  <a:lnTo>
                    <a:pt x="4556" y="179093"/>
                  </a:lnTo>
                  <a:lnTo>
                    <a:pt x="17625" y="136999"/>
                  </a:lnTo>
                  <a:lnTo>
                    <a:pt x="38305" y="98902"/>
                  </a:lnTo>
                  <a:lnTo>
                    <a:pt x="65692" y="65706"/>
                  </a:lnTo>
                  <a:lnTo>
                    <a:pt x="98885" y="38315"/>
                  </a:lnTo>
                  <a:lnTo>
                    <a:pt x="136983" y="17631"/>
                  </a:lnTo>
                  <a:lnTo>
                    <a:pt x="179082" y="4558"/>
                  </a:lnTo>
                  <a:lnTo>
                    <a:pt x="224282" y="0"/>
                  </a:lnTo>
                  <a:lnTo>
                    <a:pt x="3012694" y="0"/>
                  </a:lnTo>
                  <a:lnTo>
                    <a:pt x="3057882" y="4558"/>
                  </a:lnTo>
                  <a:lnTo>
                    <a:pt x="3099976" y="17631"/>
                  </a:lnTo>
                  <a:lnTo>
                    <a:pt x="3138073" y="38315"/>
                  </a:lnTo>
                  <a:lnTo>
                    <a:pt x="3171269" y="65706"/>
                  </a:lnTo>
                  <a:lnTo>
                    <a:pt x="3198660" y="98902"/>
                  </a:lnTo>
                  <a:lnTo>
                    <a:pt x="3219344" y="136999"/>
                  </a:lnTo>
                  <a:lnTo>
                    <a:pt x="3232417" y="179093"/>
                  </a:lnTo>
                  <a:lnTo>
                    <a:pt x="3236976" y="224281"/>
                  </a:lnTo>
                  <a:lnTo>
                    <a:pt x="3236976" y="1121410"/>
                  </a:lnTo>
                  <a:lnTo>
                    <a:pt x="3232417" y="1166598"/>
                  </a:lnTo>
                  <a:lnTo>
                    <a:pt x="3219344" y="1208692"/>
                  </a:lnTo>
                  <a:lnTo>
                    <a:pt x="3198660" y="1246789"/>
                  </a:lnTo>
                  <a:lnTo>
                    <a:pt x="3171269" y="1279985"/>
                  </a:lnTo>
                  <a:lnTo>
                    <a:pt x="3138073" y="1307376"/>
                  </a:lnTo>
                  <a:lnTo>
                    <a:pt x="3099976" y="1328060"/>
                  </a:lnTo>
                  <a:lnTo>
                    <a:pt x="3057882" y="1341133"/>
                  </a:lnTo>
                  <a:lnTo>
                    <a:pt x="3012694" y="1345691"/>
                  </a:lnTo>
                  <a:lnTo>
                    <a:pt x="224282" y="1345691"/>
                  </a:lnTo>
                  <a:lnTo>
                    <a:pt x="179082" y="1341133"/>
                  </a:lnTo>
                  <a:lnTo>
                    <a:pt x="136983" y="1328060"/>
                  </a:lnTo>
                  <a:lnTo>
                    <a:pt x="98885" y="1307376"/>
                  </a:lnTo>
                  <a:lnTo>
                    <a:pt x="65692" y="1279985"/>
                  </a:lnTo>
                  <a:lnTo>
                    <a:pt x="38305" y="1246789"/>
                  </a:lnTo>
                  <a:lnTo>
                    <a:pt x="17625" y="1208692"/>
                  </a:lnTo>
                  <a:lnTo>
                    <a:pt x="4556" y="1166598"/>
                  </a:lnTo>
                  <a:lnTo>
                    <a:pt x="0" y="1121410"/>
                  </a:lnTo>
                  <a:lnTo>
                    <a:pt x="0" y="224281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/>
          <p:nvPr/>
        </p:nvSpPr>
        <p:spPr>
          <a:xfrm>
            <a:off x="968503" y="917482"/>
            <a:ext cx="159258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5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5">
                <a:latin typeface="Calibri"/>
                <a:cs typeface="Calibri"/>
              </a:rPr>
              <a:t>lat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456330" y="191411"/>
            <a:ext cx="221869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pc="-10">
                <a:solidFill>
                  <a:srgbClr val="000000"/>
                </a:solidFill>
              </a:rPr>
              <a:t>Zawody</a:t>
            </a:r>
          </a:p>
          <a:p>
            <a:pPr algn="ctr">
              <a:lnSpc>
                <a:spcPct val="100000"/>
              </a:lnSpc>
            </a:pPr>
            <a:r>
              <a:rPr>
                <a:solidFill>
                  <a:srgbClr val="000000"/>
                </a:solidFill>
              </a:rPr>
              <a:t>w</a:t>
            </a:r>
            <a:r>
              <a:rPr spc="-5">
                <a:solidFill>
                  <a:srgbClr val="000000"/>
                </a:solidFill>
              </a:rPr>
              <a:t> </a:t>
            </a:r>
            <a:r>
              <a:rPr spc="-10">
                <a:solidFill>
                  <a:srgbClr val="000000"/>
                </a:solidFill>
              </a:rPr>
              <a:t>technikum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8740" y="1154048"/>
            <a:ext cx="4717415" cy="25857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446530" marR="1440815" algn="ctr">
              <a:lnSpc>
                <a:spcPct val="100000"/>
              </a:lnSpc>
            </a:pPr>
            <a:r>
              <a:rPr lang="pl-PL" sz="3200" spc="-25" smtClean="0">
                <a:latin typeface="Calibri"/>
                <a:cs typeface="Calibri"/>
              </a:rPr>
              <a:t>są</a:t>
            </a:r>
            <a:r>
              <a:rPr sz="3200" spc="-25" smtClean="0">
                <a:latin typeface="Calibri"/>
                <a:cs typeface="Calibri"/>
              </a:rPr>
              <a:t> </a:t>
            </a:r>
            <a:r>
              <a:rPr sz="3200" spc="-10">
                <a:latin typeface="Calibri"/>
                <a:cs typeface="Calibri"/>
              </a:rPr>
              <a:t>podzielone</a:t>
            </a:r>
            <a:endParaRPr sz="3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3200">
                <a:latin typeface="Calibri"/>
                <a:cs typeface="Calibri"/>
              </a:rPr>
              <a:t>na </a:t>
            </a:r>
            <a:r>
              <a:rPr sz="3200" b="1" spc="-10">
                <a:latin typeface="Calibri"/>
                <a:cs typeface="Calibri"/>
              </a:rPr>
              <a:t>kwalifikacje:</a:t>
            </a:r>
            <a:endParaRPr sz="3200">
              <a:latin typeface="Calibri"/>
              <a:cs typeface="Calibri"/>
            </a:endParaRPr>
          </a:p>
          <a:p>
            <a:pPr marL="694055" marR="606425" algn="ctr">
              <a:lnSpc>
                <a:spcPct val="105200"/>
              </a:lnSpc>
              <a:spcBef>
                <a:spcPts val="580"/>
              </a:spcBef>
            </a:pPr>
            <a:r>
              <a:rPr sz="2100" b="1" err="1">
                <a:latin typeface="Calibri"/>
                <a:cs typeface="Calibri"/>
              </a:rPr>
              <a:t>symbole</a:t>
            </a:r>
            <a:r>
              <a:rPr sz="2100" b="1" spc="95">
                <a:latin typeface="Calibri"/>
                <a:cs typeface="Calibri"/>
              </a:rPr>
              <a:t> </a:t>
            </a:r>
            <a:r>
              <a:rPr sz="2100" b="1" err="1" smtClean="0">
                <a:latin typeface="Calibri"/>
                <a:cs typeface="Calibri"/>
              </a:rPr>
              <a:t>kwalifikacj</a:t>
            </a:r>
            <a:r>
              <a:rPr sz="2100" b="1" spc="90" smtClean="0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pochodzą</a:t>
            </a:r>
            <a:r>
              <a:rPr lang="pl-PL" sz="2100" spc="-10">
                <a:latin typeface="Calibri"/>
                <a:cs typeface="Calibri"/>
              </a:rPr>
              <a:t> </a:t>
            </a:r>
            <a:r>
              <a:rPr sz="2100" err="1" smtClean="0">
                <a:latin typeface="Calibri"/>
                <a:cs typeface="Calibri"/>
              </a:rPr>
              <a:t>od</a:t>
            </a:r>
            <a:r>
              <a:rPr lang="pl-PL" sz="2100" spc="40" smtClean="0">
                <a:latin typeface="Calibri"/>
                <a:cs typeface="Calibri"/>
              </a:rPr>
              <a:t> </a:t>
            </a:r>
            <a:r>
              <a:rPr sz="2100" err="1" smtClean="0">
                <a:latin typeface="Calibri"/>
                <a:cs typeface="Calibri"/>
              </a:rPr>
              <a:t>nazw</a:t>
            </a:r>
            <a:r>
              <a:rPr sz="2100" spc="40" smtClean="0">
                <a:latin typeface="Calibri"/>
                <a:cs typeface="Calibri"/>
              </a:rPr>
              <a:t> </a:t>
            </a:r>
            <a:r>
              <a:rPr sz="2100" err="1" smtClean="0">
                <a:latin typeface="Calibri"/>
                <a:cs typeface="Calibri"/>
              </a:rPr>
              <a:t>br</a:t>
            </a:r>
            <a:r>
              <a:rPr lang="pl-PL" sz="2100" err="1" smtClean="0">
                <a:latin typeface="Calibri"/>
                <a:cs typeface="Calibri"/>
              </a:rPr>
              <a:t>anż</a:t>
            </a:r>
            <a:r>
              <a:rPr sz="2100" spc="35" smtClean="0">
                <a:latin typeface="Calibri"/>
                <a:cs typeface="Calibri"/>
              </a:rPr>
              <a:t> </a:t>
            </a:r>
            <a:r>
              <a:rPr lang="pl-PL" sz="2100" spc="-10" smtClean="0">
                <a:latin typeface="Calibri"/>
                <a:cs typeface="Calibri"/>
              </a:rPr>
              <a:t>zawodowych </a:t>
            </a:r>
            <a:r>
              <a:rPr sz="2100" smtClean="0">
                <a:latin typeface="Calibri"/>
                <a:cs typeface="Calibri"/>
              </a:rPr>
              <a:t>(</a:t>
            </a:r>
            <a:r>
              <a:rPr lang="pl-PL" sz="2100" b="1" smtClean="0">
                <a:latin typeface="Calibri"/>
                <a:cs typeface="Calibri"/>
              </a:rPr>
              <a:t>BUD</a:t>
            </a:r>
            <a:r>
              <a:rPr sz="2100" smtClean="0">
                <a:latin typeface="Calibri"/>
                <a:cs typeface="Calibri"/>
              </a:rPr>
              <a:t>:</a:t>
            </a:r>
            <a:r>
              <a:rPr sz="2100" spc="30" smtClean="0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branża</a:t>
            </a:r>
            <a:r>
              <a:rPr lang="pl-PL" sz="2100">
                <a:latin typeface="Calibri"/>
                <a:cs typeface="Calibri"/>
              </a:rPr>
              <a:t> </a:t>
            </a:r>
            <a:r>
              <a:rPr lang="pl-PL" sz="2100" smtClean="0">
                <a:latin typeface="Calibri"/>
                <a:cs typeface="Calibri"/>
              </a:rPr>
              <a:t>budowlana</a:t>
            </a:r>
            <a:r>
              <a:rPr sz="2100" spc="-10" smtClean="0">
                <a:latin typeface="Calibri"/>
                <a:cs typeface="Calibri"/>
              </a:rPr>
              <a:t>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33400" y="4343400"/>
            <a:ext cx="4465955" cy="6775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2100" b="1">
                <a:latin typeface="Calibri"/>
                <a:cs typeface="Calibri"/>
              </a:rPr>
              <a:t>liczba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 spc="-10">
                <a:latin typeface="Calibri"/>
                <a:cs typeface="Calibri"/>
              </a:rPr>
              <a:t>kwalifikacji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2100">
                <a:latin typeface="Calibri"/>
                <a:cs typeface="Calibri"/>
              </a:rPr>
              <a:t>oznacza</a:t>
            </a:r>
            <a:r>
              <a:rPr sz="2100" spc="6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liczbę</a:t>
            </a:r>
            <a:r>
              <a:rPr sz="2100" spc="45">
                <a:latin typeface="Calibri"/>
                <a:cs typeface="Calibri"/>
              </a:rPr>
              <a:t> </a:t>
            </a:r>
            <a:r>
              <a:rPr sz="2100" err="1">
                <a:latin typeface="Calibri"/>
                <a:cs typeface="Calibri"/>
              </a:rPr>
              <a:t>egzaminów</a:t>
            </a:r>
            <a:r>
              <a:rPr sz="2100" spc="25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zawodowych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4876800" y="914400"/>
            <a:ext cx="6784975" cy="2739390"/>
            <a:chOff x="5012436" y="2814827"/>
            <a:chExt cx="6784975" cy="2739390"/>
          </a:xfrm>
        </p:grpSpPr>
        <p:sp>
          <p:nvSpPr>
            <p:cNvPr id="39" name="object 39"/>
            <p:cNvSpPr/>
            <p:nvPr/>
          </p:nvSpPr>
          <p:spPr>
            <a:xfrm>
              <a:off x="5012436" y="2814827"/>
              <a:ext cx="6784975" cy="2729865"/>
            </a:xfrm>
            <a:custGeom>
              <a:avLst/>
              <a:gdLst/>
              <a:ahLst/>
              <a:cxnLst/>
              <a:rect l="l" t="t" r="r" b="b"/>
              <a:pathLst>
                <a:path w="6784975" h="2729865">
                  <a:moveTo>
                    <a:pt x="6329934" y="0"/>
                  </a:moveTo>
                  <a:lnTo>
                    <a:pt x="454913" y="0"/>
                  </a:lnTo>
                  <a:lnTo>
                    <a:pt x="408407" y="2349"/>
                  </a:lnTo>
                  <a:lnTo>
                    <a:pt x="363243" y="9243"/>
                  </a:lnTo>
                  <a:lnTo>
                    <a:pt x="319649" y="20455"/>
                  </a:lnTo>
                  <a:lnTo>
                    <a:pt x="277856" y="35754"/>
                  </a:lnTo>
                  <a:lnTo>
                    <a:pt x="238090" y="54912"/>
                  </a:lnTo>
                  <a:lnTo>
                    <a:pt x="200583" y="77701"/>
                  </a:lnTo>
                  <a:lnTo>
                    <a:pt x="165561" y="103891"/>
                  </a:lnTo>
                  <a:lnTo>
                    <a:pt x="133254" y="133254"/>
                  </a:lnTo>
                  <a:lnTo>
                    <a:pt x="103891" y="165561"/>
                  </a:lnTo>
                  <a:lnTo>
                    <a:pt x="77701" y="200583"/>
                  </a:lnTo>
                  <a:lnTo>
                    <a:pt x="54912" y="238090"/>
                  </a:lnTo>
                  <a:lnTo>
                    <a:pt x="35754" y="277856"/>
                  </a:lnTo>
                  <a:lnTo>
                    <a:pt x="20455" y="319649"/>
                  </a:lnTo>
                  <a:lnTo>
                    <a:pt x="9243" y="363243"/>
                  </a:lnTo>
                  <a:lnTo>
                    <a:pt x="2349" y="408407"/>
                  </a:lnTo>
                  <a:lnTo>
                    <a:pt x="0" y="454913"/>
                  </a:lnTo>
                  <a:lnTo>
                    <a:pt x="0" y="2274570"/>
                  </a:lnTo>
                  <a:lnTo>
                    <a:pt x="2349" y="2321076"/>
                  </a:lnTo>
                  <a:lnTo>
                    <a:pt x="9243" y="2366240"/>
                  </a:lnTo>
                  <a:lnTo>
                    <a:pt x="20455" y="2409834"/>
                  </a:lnTo>
                  <a:lnTo>
                    <a:pt x="35754" y="2451627"/>
                  </a:lnTo>
                  <a:lnTo>
                    <a:pt x="54912" y="2491393"/>
                  </a:lnTo>
                  <a:lnTo>
                    <a:pt x="77701" y="2528900"/>
                  </a:lnTo>
                  <a:lnTo>
                    <a:pt x="103891" y="2563922"/>
                  </a:lnTo>
                  <a:lnTo>
                    <a:pt x="133254" y="2596229"/>
                  </a:lnTo>
                  <a:lnTo>
                    <a:pt x="165561" y="2625592"/>
                  </a:lnTo>
                  <a:lnTo>
                    <a:pt x="200583" y="2651782"/>
                  </a:lnTo>
                  <a:lnTo>
                    <a:pt x="238090" y="2674571"/>
                  </a:lnTo>
                  <a:lnTo>
                    <a:pt x="277856" y="2693729"/>
                  </a:lnTo>
                  <a:lnTo>
                    <a:pt x="319649" y="2709028"/>
                  </a:lnTo>
                  <a:lnTo>
                    <a:pt x="363243" y="2720240"/>
                  </a:lnTo>
                  <a:lnTo>
                    <a:pt x="408407" y="2727134"/>
                  </a:lnTo>
                  <a:lnTo>
                    <a:pt x="454913" y="2729484"/>
                  </a:lnTo>
                  <a:lnTo>
                    <a:pt x="6329934" y="2729484"/>
                  </a:lnTo>
                  <a:lnTo>
                    <a:pt x="6376440" y="2727134"/>
                  </a:lnTo>
                  <a:lnTo>
                    <a:pt x="6421604" y="2720240"/>
                  </a:lnTo>
                  <a:lnTo>
                    <a:pt x="6465198" y="2709028"/>
                  </a:lnTo>
                  <a:lnTo>
                    <a:pt x="6506991" y="2693729"/>
                  </a:lnTo>
                  <a:lnTo>
                    <a:pt x="6546757" y="2674571"/>
                  </a:lnTo>
                  <a:lnTo>
                    <a:pt x="6584264" y="2651782"/>
                  </a:lnTo>
                  <a:lnTo>
                    <a:pt x="6619286" y="2625592"/>
                  </a:lnTo>
                  <a:lnTo>
                    <a:pt x="6651593" y="2596229"/>
                  </a:lnTo>
                  <a:lnTo>
                    <a:pt x="6680956" y="2563922"/>
                  </a:lnTo>
                  <a:lnTo>
                    <a:pt x="6707146" y="2528900"/>
                  </a:lnTo>
                  <a:lnTo>
                    <a:pt x="6729935" y="2491393"/>
                  </a:lnTo>
                  <a:lnTo>
                    <a:pt x="6749093" y="2451627"/>
                  </a:lnTo>
                  <a:lnTo>
                    <a:pt x="6764392" y="2409834"/>
                  </a:lnTo>
                  <a:lnTo>
                    <a:pt x="6775604" y="2366240"/>
                  </a:lnTo>
                  <a:lnTo>
                    <a:pt x="6782498" y="2321076"/>
                  </a:lnTo>
                  <a:lnTo>
                    <a:pt x="6784848" y="2274570"/>
                  </a:lnTo>
                  <a:lnTo>
                    <a:pt x="6784848" y="454913"/>
                  </a:lnTo>
                  <a:lnTo>
                    <a:pt x="6782498" y="408407"/>
                  </a:lnTo>
                  <a:lnTo>
                    <a:pt x="6775604" y="363243"/>
                  </a:lnTo>
                  <a:lnTo>
                    <a:pt x="6764392" y="319649"/>
                  </a:lnTo>
                  <a:lnTo>
                    <a:pt x="6749093" y="277856"/>
                  </a:lnTo>
                  <a:lnTo>
                    <a:pt x="6729935" y="238090"/>
                  </a:lnTo>
                  <a:lnTo>
                    <a:pt x="6707146" y="200583"/>
                  </a:lnTo>
                  <a:lnTo>
                    <a:pt x="6680956" y="165561"/>
                  </a:lnTo>
                  <a:lnTo>
                    <a:pt x="6651593" y="133254"/>
                  </a:lnTo>
                  <a:lnTo>
                    <a:pt x="6619286" y="103891"/>
                  </a:lnTo>
                  <a:lnTo>
                    <a:pt x="6584264" y="77701"/>
                  </a:lnTo>
                  <a:lnTo>
                    <a:pt x="6546757" y="54912"/>
                  </a:lnTo>
                  <a:lnTo>
                    <a:pt x="6506991" y="35754"/>
                  </a:lnTo>
                  <a:lnTo>
                    <a:pt x="6465198" y="20455"/>
                  </a:lnTo>
                  <a:lnTo>
                    <a:pt x="6421604" y="9243"/>
                  </a:lnTo>
                  <a:lnTo>
                    <a:pt x="6376440" y="2349"/>
                  </a:lnTo>
                  <a:lnTo>
                    <a:pt x="6329934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63228" y="4732020"/>
              <a:ext cx="671322" cy="822197"/>
            </a:xfrm>
            <a:prstGeom prst="rect">
              <a:avLst/>
            </a:prstGeom>
          </p:spPr>
        </p:pic>
      </p:grpSp>
      <p:sp>
        <p:nvSpPr>
          <p:cNvPr id="50" name="object 50"/>
          <p:cNvSpPr txBox="1">
            <a:spLocks noGrp="1"/>
          </p:cNvSpPr>
          <p:nvPr>
            <p:ph type="body" idx="1"/>
          </p:nvPr>
        </p:nvSpPr>
        <p:spPr>
          <a:xfrm>
            <a:off x="5181600" y="1066800"/>
            <a:ext cx="6219825" cy="233294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466850" marR="876300" indent="-441959">
              <a:lnSpc>
                <a:spcPct val="101000"/>
              </a:lnSpc>
              <a:spcBef>
                <a:spcPts val="90"/>
              </a:spcBef>
            </a:pPr>
            <a:r>
              <a:rPr/>
              <a:t>TECHNIK</a:t>
            </a:r>
            <a:r>
              <a:rPr spc="-25"/>
              <a:t> </a:t>
            </a:r>
            <a:r>
              <a:rPr lang="pl-PL" smtClean="0"/>
              <a:t>BUDOWNICTWA</a:t>
            </a:r>
            <a:endParaRPr spc="-10" smtClean="0"/>
          </a:p>
          <a:p>
            <a:pPr marL="3810" marR="0" lvl="0" indent="0" algn="ctr" defTabSz="91440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400" smtClean="0">
                <a:solidFill>
                  <a:sysClr val="windowText" lastClr="000000"/>
                </a:solidFill>
              </a:rPr>
              <a:t>BUD</a:t>
            </a:r>
            <a:r>
              <a:rPr lang="pl-PL" sz="2400" spc="-30" smtClean="0">
                <a:solidFill>
                  <a:sysClr val="windowText" lastClr="000000"/>
                </a:solidFill>
              </a:rPr>
              <a:t>.12.</a:t>
            </a:r>
            <a:r>
              <a:rPr lang="pl-PL" sz="2400" b="0" spc="-105" smtClean="0">
                <a:solidFill>
                  <a:sysClr val="windowText" lastClr="000000"/>
                </a:solidFill>
              </a:rPr>
              <a:t> </a:t>
            </a:r>
            <a:r>
              <a:rPr lang="pl-PL" sz="2400" b="0" smtClean="0">
                <a:solidFill>
                  <a:sysClr val="windowText" lastClr="000000"/>
                </a:solidFill>
              </a:rPr>
              <a:t>Wykonywanie robót murarskich </a:t>
            </a:r>
            <a:br>
              <a:rPr lang="pl-PL" sz="2400" b="0" smtClean="0">
                <a:solidFill>
                  <a:sysClr val="windowText" lastClr="000000"/>
                </a:solidFill>
              </a:rPr>
            </a:br>
            <a:r>
              <a:rPr lang="pl-PL" sz="2400" b="0" smtClean="0">
                <a:solidFill>
                  <a:sysClr val="windowText" lastClr="000000"/>
                </a:solidFill>
              </a:rPr>
              <a:t>i tynkarskich</a:t>
            </a:r>
          </a:p>
          <a:p>
            <a:pPr marL="1358265" marR="747395" indent="-1346200" algn="ctr">
              <a:lnSpc>
                <a:spcPct val="101000"/>
              </a:lnSpc>
              <a:spcBef>
                <a:spcPts val="15"/>
              </a:spcBef>
            </a:pPr>
            <a:r>
              <a:rPr lang="pl-PL" sz="2400" spc="-25" smtClean="0"/>
              <a:t>BUD</a:t>
            </a:r>
            <a:r>
              <a:rPr sz="2400" spc="-25" smtClean="0"/>
              <a:t>.</a:t>
            </a:r>
            <a:r>
              <a:rPr lang="pl-PL" sz="2400" spc="-25" smtClean="0"/>
              <a:t>14.</a:t>
            </a:r>
            <a:r>
              <a:rPr sz="2400" spc="-95" smtClean="0"/>
              <a:t> </a:t>
            </a:r>
            <a:r>
              <a:rPr lang="pl-PL" sz="2400" b="0" smtClean="0"/>
              <a:t>Organizacja i kontrola robót budowlanych oraz sporządzanie kosztorysów</a:t>
            </a:r>
            <a:endParaRPr sz="2400" b="0" spc="-10"/>
          </a:p>
        </p:txBody>
      </p:sp>
      <p:grpSp>
        <p:nvGrpSpPr>
          <p:cNvPr id="57" name="object 57"/>
          <p:cNvGrpSpPr/>
          <p:nvPr/>
        </p:nvGrpSpPr>
        <p:grpSpPr>
          <a:xfrm>
            <a:off x="7848600" y="4038600"/>
            <a:ext cx="3235960" cy="1035050"/>
            <a:chOff x="8395716" y="5634228"/>
            <a:chExt cx="3235960" cy="1035050"/>
          </a:xfrm>
        </p:grpSpPr>
        <p:sp>
          <p:nvSpPr>
            <p:cNvPr id="58" name="object 58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3062985" y="0"/>
                  </a:moveTo>
                  <a:lnTo>
                    <a:pt x="172465" y="0"/>
                  </a:lnTo>
                  <a:lnTo>
                    <a:pt x="126617" y="6160"/>
                  </a:lnTo>
                  <a:lnTo>
                    <a:pt x="85419" y="23546"/>
                  </a:lnTo>
                  <a:lnTo>
                    <a:pt x="50514" y="50514"/>
                  </a:lnTo>
                  <a:lnTo>
                    <a:pt x="23546" y="85419"/>
                  </a:lnTo>
                  <a:lnTo>
                    <a:pt x="6160" y="126617"/>
                  </a:lnTo>
                  <a:lnTo>
                    <a:pt x="0" y="172466"/>
                  </a:lnTo>
                  <a:lnTo>
                    <a:pt x="0" y="862330"/>
                  </a:lnTo>
                  <a:lnTo>
                    <a:pt x="6160" y="908178"/>
                  </a:lnTo>
                  <a:lnTo>
                    <a:pt x="23546" y="949376"/>
                  </a:lnTo>
                  <a:lnTo>
                    <a:pt x="50514" y="984281"/>
                  </a:lnTo>
                  <a:lnTo>
                    <a:pt x="85419" y="1011249"/>
                  </a:lnTo>
                  <a:lnTo>
                    <a:pt x="126617" y="1028635"/>
                  </a:lnTo>
                  <a:lnTo>
                    <a:pt x="172465" y="1034796"/>
                  </a:lnTo>
                  <a:lnTo>
                    <a:pt x="3062985" y="1034796"/>
                  </a:lnTo>
                  <a:lnTo>
                    <a:pt x="3108834" y="1028635"/>
                  </a:lnTo>
                  <a:lnTo>
                    <a:pt x="3150032" y="1011249"/>
                  </a:lnTo>
                  <a:lnTo>
                    <a:pt x="3184937" y="984281"/>
                  </a:lnTo>
                  <a:lnTo>
                    <a:pt x="3211905" y="949376"/>
                  </a:lnTo>
                  <a:lnTo>
                    <a:pt x="3229291" y="908178"/>
                  </a:lnTo>
                  <a:lnTo>
                    <a:pt x="3235452" y="862330"/>
                  </a:lnTo>
                  <a:lnTo>
                    <a:pt x="3235452" y="172466"/>
                  </a:lnTo>
                  <a:lnTo>
                    <a:pt x="3229291" y="126617"/>
                  </a:lnTo>
                  <a:lnTo>
                    <a:pt x="3211905" y="85419"/>
                  </a:lnTo>
                  <a:lnTo>
                    <a:pt x="3184937" y="50514"/>
                  </a:lnTo>
                  <a:lnTo>
                    <a:pt x="3150032" y="23546"/>
                  </a:lnTo>
                  <a:lnTo>
                    <a:pt x="3108834" y="6160"/>
                  </a:lnTo>
                  <a:lnTo>
                    <a:pt x="3062985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0" y="172466"/>
                  </a:moveTo>
                  <a:lnTo>
                    <a:pt x="6160" y="126617"/>
                  </a:lnTo>
                  <a:lnTo>
                    <a:pt x="23546" y="85419"/>
                  </a:lnTo>
                  <a:lnTo>
                    <a:pt x="50514" y="50514"/>
                  </a:lnTo>
                  <a:lnTo>
                    <a:pt x="85419" y="23546"/>
                  </a:lnTo>
                  <a:lnTo>
                    <a:pt x="126617" y="6160"/>
                  </a:lnTo>
                  <a:lnTo>
                    <a:pt x="172465" y="0"/>
                  </a:lnTo>
                  <a:lnTo>
                    <a:pt x="3062985" y="0"/>
                  </a:lnTo>
                  <a:lnTo>
                    <a:pt x="3108834" y="6160"/>
                  </a:lnTo>
                  <a:lnTo>
                    <a:pt x="3150032" y="23546"/>
                  </a:lnTo>
                  <a:lnTo>
                    <a:pt x="3184937" y="50514"/>
                  </a:lnTo>
                  <a:lnTo>
                    <a:pt x="3211905" y="85419"/>
                  </a:lnTo>
                  <a:lnTo>
                    <a:pt x="3229291" y="126617"/>
                  </a:lnTo>
                  <a:lnTo>
                    <a:pt x="3235452" y="172466"/>
                  </a:lnTo>
                  <a:lnTo>
                    <a:pt x="3235452" y="862330"/>
                  </a:lnTo>
                  <a:lnTo>
                    <a:pt x="3229291" y="908178"/>
                  </a:lnTo>
                  <a:lnTo>
                    <a:pt x="3211905" y="949376"/>
                  </a:lnTo>
                  <a:lnTo>
                    <a:pt x="3184937" y="984281"/>
                  </a:lnTo>
                  <a:lnTo>
                    <a:pt x="3150032" y="1011249"/>
                  </a:lnTo>
                  <a:lnTo>
                    <a:pt x="3108834" y="1028635"/>
                  </a:lnTo>
                  <a:lnTo>
                    <a:pt x="3062985" y="1034796"/>
                  </a:lnTo>
                  <a:lnTo>
                    <a:pt x="172465" y="1034796"/>
                  </a:lnTo>
                  <a:lnTo>
                    <a:pt x="126617" y="1028635"/>
                  </a:lnTo>
                  <a:lnTo>
                    <a:pt x="85419" y="1011249"/>
                  </a:lnTo>
                  <a:lnTo>
                    <a:pt x="50514" y="984281"/>
                  </a:lnTo>
                  <a:lnTo>
                    <a:pt x="23546" y="949376"/>
                  </a:lnTo>
                  <a:lnTo>
                    <a:pt x="6160" y="908178"/>
                  </a:lnTo>
                  <a:lnTo>
                    <a:pt x="0" y="862330"/>
                  </a:lnTo>
                  <a:lnTo>
                    <a:pt x="0" y="172466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8610600" y="4114800"/>
            <a:ext cx="15925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 smtClean="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5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5">
                <a:latin typeface="Calibri"/>
                <a:cs typeface="Calibri"/>
              </a:rPr>
              <a:t>lat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304800" y="2743200"/>
            <a:ext cx="1054735" cy="1978660"/>
          </a:xfrm>
          <a:custGeom>
            <a:avLst/>
            <a:gdLst/>
            <a:ahLst/>
            <a:cxnLst/>
            <a:rect l="l" t="t" r="r" b="b"/>
            <a:pathLst>
              <a:path w="1054735" h="1978660">
                <a:moveTo>
                  <a:pt x="396240" y="163068"/>
                </a:moveTo>
                <a:lnTo>
                  <a:pt x="220713" y="0"/>
                </a:lnTo>
                <a:lnTo>
                  <a:pt x="220713" y="81534"/>
                </a:lnTo>
                <a:lnTo>
                  <a:pt x="0" y="81534"/>
                </a:lnTo>
                <a:lnTo>
                  <a:pt x="0" y="244602"/>
                </a:lnTo>
                <a:lnTo>
                  <a:pt x="220713" y="244602"/>
                </a:lnTo>
                <a:lnTo>
                  <a:pt x="220713" y="326136"/>
                </a:lnTo>
                <a:lnTo>
                  <a:pt x="396240" y="163068"/>
                </a:lnTo>
                <a:close/>
              </a:path>
              <a:path w="1054735" h="1978660">
                <a:moveTo>
                  <a:pt x="1054608" y="1821942"/>
                </a:moveTo>
                <a:lnTo>
                  <a:pt x="898398" y="1665732"/>
                </a:lnTo>
                <a:lnTo>
                  <a:pt x="898398" y="1743837"/>
                </a:lnTo>
                <a:lnTo>
                  <a:pt x="664464" y="1743837"/>
                </a:lnTo>
                <a:lnTo>
                  <a:pt x="664464" y="1900047"/>
                </a:lnTo>
                <a:lnTo>
                  <a:pt x="898398" y="1900047"/>
                </a:lnTo>
                <a:lnTo>
                  <a:pt x="898398" y="1978152"/>
                </a:lnTo>
                <a:lnTo>
                  <a:pt x="1054608" y="182194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456330" y="191411"/>
            <a:ext cx="221869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pc="-10">
                <a:solidFill>
                  <a:srgbClr val="000000"/>
                </a:solidFill>
              </a:rPr>
              <a:t>Zawody</a:t>
            </a:r>
          </a:p>
          <a:p>
            <a:pPr algn="ctr">
              <a:lnSpc>
                <a:spcPct val="100000"/>
              </a:lnSpc>
            </a:pPr>
            <a:r>
              <a:rPr>
                <a:solidFill>
                  <a:srgbClr val="000000"/>
                </a:solidFill>
              </a:rPr>
              <a:t>w</a:t>
            </a:r>
            <a:r>
              <a:rPr spc="-5">
                <a:solidFill>
                  <a:srgbClr val="000000"/>
                </a:solidFill>
              </a:rPr>
              <a:t> </a:t>
            </a:r>
            <a:r>
              <a:rPr spc="-10">
                <a:solidFill>
                  <a:srgbClr val="000000"/>
                </a:solidFill>
              </a:rPr>
              <a:t>technikum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8740" y="1154048"/>
            <a:ext cx="4717415" cy="290887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446530" marR="1440815" algn="ctr">
              <a:lnSpc>
                <a:spcPct val="100000"/>
              </a:lnSpc>
            </a:pPr>
            <a:r>
              <a:rPr sz="3200" spc="-25" err="1" smtClean="0">
                <a:latin typeface="Calibri"/>
                <a:cs typeface="Calibri"/>
              </a:rPr>
              <a:t>są</a:t>
            </a:r>
            <a:r>
              <a:rPr sz="3200" spc="-25" smtClean="0">
                <a:latin typeface="Calibri"/>
                <a:cs typeface="Calibri"/>
              </a:rPr>
              <a:t> </a:t>
            </a:r>
            <a:r>
              <a:rPr sz="3200" spc="-10">
                <a:latin typeface="Calibri"/>
                <a:cs typeface="Calibri"/>
              </a:rPr>
              <a:t>podzielone</a:t>
            </a:r>
            <a:endParaRPr sz="3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3200">
                <a:latin typeface="Calibri"/>
                <a:cs typeface="Calibri"/>
              </a:rPr>
              <a:t>na </a:t>
            </a:r>
            <a:r>
              <a:rPr sz="3200" b="1" spc="-10">
                <a:latin typeface="Calibri"/>
                <a:cs typeface="Calibri"/>
              </a:rPr>
              <a:t>kwalifikacje:</a:t>
            </a:r>
            <a:endParaRPr sz="3200">
              <a:latin typeface="Calibri"/>
              <a:cs typeface="Calibri"/>
            </a:endParaRPr>
          </a:p>
          <a:p>
            <a:pPr marL="694055" marR="606425" algn="ctr">
              <a:lnSpc>
                <a:spcPct val="105200"/>
              </a:lnSpc>
              <a:spcBef>
                <a:spcPts val="580"/>
              </a:spcBef>
            </a:pPr>
            <a:r>
              <a:rPr sz="2100" b="1">
                <a:latin typeface="Calibri"/>
                <a:cs typeface="Calibri"/>
              </a:rPr>
              <a:t>symbole</a:t>
            </a:r>
            <a:r>
              <a:rPr sz="2100" b="1" spc="9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kwalifikacji</a:t>
            </a:r>
            <a:r>
              <a:rPr sz="2100" b="1" spc="90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pochodzą </a:t>
            </a:r>
            <a:r>
              <a:rPr sz="2100">
                <a:latin typeface="Calibri"/>
                <a:cs typeface="Calibri"/>
              </a:rPr>
              <a:t>od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nazw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branż</a:t>
            </a:r>
            <a:r>
              <a:rPr sz="2100" spc="35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zawodowych </a:t>
            </a:r>
            <a:r>
              <a:rPr sz="2100">
                <a:latin typeface="Calibri"/>
                <a:cs typeface="Calibri"/>
              </a:rPr>
              <a:t>(</a:t>
            </a:r>
            <a:r>
              <a:rPr sz="2100" b="1">
                <a:latin typeface="Calibri"/>
                <a:cs typeface="Calibri"/>
              </a:rPr>
              <a:t>HGT</a:t>
            </a:r>
            <a:r>
              <a:rPr sz="2100">
                <a:latin typeface="Calibri"/>
                <a:cs typeface="Calibri"/>
              </a:rPr>
              <a:t>:</a:t>
            </a:r>
            <a:r>
              <a:rPr sz="2100" spc="30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branża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r>
              <a:rPr sz="2100">
                <a:latin typeface="Calibri"/>
                <a:cs typeface="Calibri"/>
              </a:rPr>
              <a:t>hotelarsko</a:t>
            </a:r>
            <a:r>
              <a:rPr sz="2100" spc="45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-</a:t>
            </a:r>
            <a:r>
              <a:rPr sz="2100" spc="65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gastronomiczno</a:t>
            </a:r>
            <a:r>
              <a:rPr sz="2100" spc="55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-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turystyczna)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33400" y="4267200"/>
            <a:ext cx="4465955" cy="6775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2100" b="1">
                <a:latin typeface="Calibri"/>
                <a:cs typeface="Calibri"/>
              </a:rPr>
              <a:t>liczba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 spc="-10">
                <a:latin typeface="Calibri"/>
                <a:cs typeface="Calibri"/>
              </a:rPr>
              <a:t>kwalifikacji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2100">
                <a:latin typeface="Calibri"/>
                <a:cs typeface="Calibri"/>
              </a:rPr>
              <a:t>oznacza</a:t>
            </a:r>
            <a:r>
              <a:rPr sz="2100" spc="6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liczbę</a:t>
            </a:r>
            <a:r>
              <a:rPr sz="2100" spc="45">
                <a:latin typeface="Calibri"/>
                <a:cs typeface="Calibri"/>
              </a:rPr>
              <a:t> </a:t>
            </a:r>
            <a:r>
              <a:rPr sz="2100" err="1">
                <a:latin typeface="Calibri"/>
                <a:cs typeface="Calibri"/>
              </a:rPr>
              <a:t>egzaminów</a:t>
            </a:r>
            <a:r>
              <a:rPr sz="2100" spc="25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zawodowych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4648200" y="914400"/>
            <a:ext cx="6784975" cy="2739390"/>
            <a:chOff x="5012436" y="2814827"/>
            <a:chExt cx="6784975" cy="2739390"/>
          </a:xfrm>
        </p:grpSpPr>
        <p:sp>
          <p:nvSpPr>
            <p:cNvPr id="39" name="object 39"/>
            <p:cNvSpPr/>
            <p:nvPr/>
          </p:nvSpPr>
          <p:spPr>
            <a:xfrm>
              <a:off x="5012436" y="2814827"/>
              <a:ext cx="6784975" cy="2729865"/>
            </a:xfrm>
            <a:custGeom>
              <a:avLst/>
              <a:gdLst/>
              <a:ahLst/>
              <a:cxnLst/>
              <a:rect l="l" t="t" r="r" b="b"/>
              <a:pathLst>
                <a:path w="6784975" h="2729865">
                  <a:moveTo>
                    <a:pt x="6329934" y="0"/>
                  </a:moveTo>
                  <a:lnTo>
                    <a:pt x="454913" y="0"/>
                  </a:lnTo>
                  <a:lnTo>
                    <a:pt x="408407" y="2349"/>
                  </a:lnTo>
                  <a:lnTo>
                    <a:pt x="363243" y="9243"/>
                  </a:lnTo>
                  <a:lnTo>
                    <a:pt x="319649" y="20455"/>
                  </a:lnTo>
                  <a:lnTo>
                    <a:pt x="277856" y="35754"/>
                  </a:lnTo>
                  <a:lnTo>
                    <a:pt x="238090" y="54912"/>
                  </a:lnTo>
                  <a:lnTo>
                    <a:pt x="200583" y="77701"/>
                  </a:lnTo>
                  <a:lnTo>
                    <a:pt x="165561" y="103891"/>
                  </a:lnTo>
                  <a:lnTo>
                    <a:pt x="133254" y="133254"/>
                  </a:lnTo>
                  <a:lnTo>
                    <a:pt x="103891" y="165561"/>
                  </a:lnTo>
                  <a:lnTo>
                    <a:pt x="77701" y="200583"/>
                  </a:lnTo>
                  <a:lnTo>
                    <a:pt x="54912" y="238090"/>
                  </a:lnTo>
                  <a:lnTo>
                    <a:pt x="35754" y="277856"/>
                  </a:lnTo>
                  <a:lnTo>
                    <a:pt x="20455" y="319649"/>
                  </a:lnTo>
                  <a:lnTo>
                    <a:pt x="9243" y="363243"/>
                  </a:lnTo>
                  <a:lnTo>
                    <a:pt x="2349" y="408407"/>
                  </a:lnTo>
                  <a:lnTo>
                    <a:pt x="0" y="454913"/>
                  </a:lnTo>
                  <a:lnTo>
                    <a:pt x="0" y="2274570"/>
                  </a:lnTo>
                  <a:lnTo>
                    <a:pt x="2349" y="2321076"/>
                  </a:lnTo>
                  <a:lnTo>
                    <a:pt x="9243" y="2366240"/>
                  </a:lnTo>
                  <a:lnTo>
                    <a:pt x="20455" y="2409834"/>
                  </a:lnTo>
                  <a:lnTo>
                    <a:pt x="35754" y="2451627"/>
                  </a:lnTo>
                  <a:lnTo>
                    <a:pt x="54912" y="2491393"/>
                  </a:lnTo>
                  <a:lnTo>
                    <a:pt x="77701" y="2528900"/>
                  </a:lnTo>
                  <a:lnTo>
                    <a:pt x="103891" y="2563922"/>
                  </a:lnTo>
                  <a:lnTo>
                    <a:pt x="133254" y="2596229"/>
                  </a:lnTo>
                  <a:lnTo>
                    <a:pt x="165561" y="2625592"/>
                  </a:lnTo>
                  <a:lnTo>
                    <a:pt x="200583" y="2651782"/>
                  </a:lnTo>
                  <a:lnTo>
                    <a:pt x="238090" y="2674571"/>
                  </a:lnTo>
                  <a:lnTo>
                    <a:pt x="277856" y="2693729"/>
                  </a:lnTo>
                  <a:lnTo>
                    <a:pt x="319649" y="2709028"/>
                  </a:lnTo>
                  <a:lnTo>
                    <a:pt x="363243" y="2720240"/>
                  </a:lnTo>
                  <a:lnTo>
                    <a:pt x="408407" y="2727134"/>
                  </a:lnTo>
                  <a:lnTo>
                    <a:pt x="454913" y="2729484"/>
                  </a:lnTo>
                  <a:lnTo>
                    <a:pt x="6329934" y="2729484"/>
                  </a:lnTo>
                  <a:lnTo>
                    <a:pt x="6376440" y="2727134"/>
                  </a:lnTo>
                  <a:lnTo>
                    <a:pt x="6421604" y="2720240"/>
                  </a:lnTo>
                  <a:lnTo>
                    <a:pt x="6465198" y="2709028"/>
                  </a:lnTo>
                  <a:lnTo>
                    <a:pt x="6506991" y="2693729"/>
                  </a:lnTo>
                  <a:lnTo>
                    <a:pt x="6546757" y="2674571"/>
                  </a:lnTo>
                  <a:lnTo>
                    <a:pt x="6584264" y="2651782"/>
                  </a:lnTo>
                  <a:lnTo>
                    <a:pt x="6619286" y="2625592"/>
                  </a:lnTo>
                  <a:lnTo>
                    <a:pt x="6651593" y="2596229"/>
                  </a:lnTo>
                  <a:lnTo>
                    <a:pt x="6680956" y="2563922"/>
                  </a:lnTo>
                  <a:lnTo>
                    <a:pt x="6707146" y="2528900"/>
                  </a:lnTo>
                  <a:lnTo>
                    <a:pt x="6729935" y="2491393"/>
                  </a:lnTo>
                  <a:lnTo>
                    <a:pt x="6749093" y="2451627"/>
                  </a:lnTo>
                  <a:lnTo>
                    <a:pt x="6764392" y="2409834"/>
                  </a:lnTo>
                  <a:lnTo>
                    <a:pt x="6775604" y="2366240"/>
                  </a:lnTo>
                  <a:lnTo>
                    <a:pt x="6782498" y="2321076"/>
                  </a:lnTo>
                  <a:lnTo>
                    <a:pt x="6784848" y="2274570"/>
                  </a:lnTo>
                  <a:lnTo>
                    <a:pt x="6784848" y="454913"/>
                  </a:lnTo>
                  <a:lnTo>
                    <a:pt x="6782498" y="408407"/>
                  </a:lnTo>
                  <a:lnTo>
                    <a:pt x="6775604" y="363243"/>
                  </a:lnTo>
                  <a:lnTo>
                    <a:pt x="6764392" y="319649"/>
                  </a:lnTo>
                  <a:lnTo>
                    <a:pt x="6749093" y="277856"/>
                  </a:lnTo>
                  <a:lnTo>
                    <a:pt x="6729935" y="238090"/>
                  </a:lnTo>
                  <a:lnTo>
                    <a:pt x="6707146" y="200583"/>
                  </a:lnTo>
                  <a:lnTo>
                    <a:pt x="6680956" y="165561"/>
                  </a:lnTo>
                  <a:lnTo>
                    <a:pt x="6651593" y="133254"/>
                  </a:lnTo>
                  <a:lnTo>
                    <a:pt x="6619286" y="103891"/>
                  </a:lnTo>
                  <a:lnTo>
                    <a:pt x="6584264" y="77701"/>
                  </a:lnTo>
                  <a:lnTo>
                    <a:pt x="6546757" y="54912"/>
                  </a:lnTo>
                  <a:lnTo>
                    <a:pt x="6506991" y="35754"/>
                  </a:lnTo>
                  <a:lnTo>
                    <a:pt x="6465198" y="20455"/>
                  </a:lnTo>
                  <a:lnTo>
                    <a:pt x="6421604" y="9243"/>
                  </a:lnTo>
                  <a:lnTo>
                    <a:pt x="6376440" y="2349"/>
                  </a:lnTo>
                  <a:lnTo>
                    <a:pt x="6329934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63228" y="4732020"/>
              <a:ext cx="671322" cy="822197"/>
            </a:xfrm>
            <a:prstGeom prst="rect">
              <a:avLst/>
            </a:prstGeom>
          </p:spPr>
        </p:pic>
      </p:grpSp>
      <p:sp>
        <p:nvSpPr>
          <p:cNvPr id="50" name="object 50"/>
          <p:cNvSpPr txBox="1">
            <a:spLocks noGrp="1"/>
          </p:cNvSpPr>
          <p:nvPr>
            <p:ph type="body" idx="1"/>
          </p:nvPr>
        </p:nvSpPr>
        <p:spPr>
          <a:xfrm>
            <a:off x="4876800" y="1143000"/>
            <a:ext cx="6219825" cy="22599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466850" marR="876300" indent="-441959">
              <a:lnSpc>
                <a:spcPct val="101000"/>
              </a:lnSpc>
              <a:spcBef>
                <a:spcPts val="90"/>
              </a:spcBef>
            </a:pPr>
            <a:r>
              <a:rPr/>
              <a:t>TECHNIK</a:t>
            </a:r>
            <a:r>
              <a:rPr spc="-25"/>
              <a:t> </a:t>
            </a:r>
            <a:r>
              <a:rPr/>
              <a:t>ŻYWIENIA I</a:t>
            </a:r>
            <a:r>
              <a:rPr spc="-25"/>
              <a:t> </a:t>
            </a:r>
            <a:r>
              <a:rPr spc="-10"/>
              <a:t>USŁUG GASTRONOMICZNYCH</a:t>
            </a: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pc="-30">
                <a:latin typeface="Calibri"/>
                <a:cs typeface="Calibri"/>
              </a:rPr>
              <a:t>HGT.02.</a:t>
            </a:r>
            <a:r>
              <a:rPr b="0" spc="-95">
                <a:latin typeface="Calibri"/>
                <a:cs typeface="Calibri"/>
              </a:rPr>
              <a:t> </a:t>
            </a:r>
            <a:r>
              <a:rPr b="0">
                <a:latin typeface="Calibri"/>
                <a:cs typeface="Calibri"/>
              </a:rPr>
              <a:t>Przygotowanie</a:t>
            </a:r>
            <a:r>
              <a:rPr b="0" spc="-55">
                <a:latin typeface="Calibri"/>
                <a:cs typeface="Calibri"/>
              </a:rPr>
              <a:t> </a:t>
            </a:r>
            <a:r>
              <a:rPr b="0">
                <a:latin typeface="Calibri"/>
                <a:cs typeface="Calibri"/>
              </a:rPr>
              <a:t>i</a:t>
            </a:r>
            <a:r>
              <a:rPr b="0" spc="-95">
                <a:latin typeface="Calibri"/>
                <a:cs typeface="Calibri"/>
              </a:rPr>
              <a:t> </a:t>
            </a:r>
            <a:r>
              <a:rPr b="0" err="1">
                <a:latin typeface="Calibri"/>
                <a:cs typeface="Calibri"/>
              </a:rPr>
              <a:t>wydawanie</a:t>
            </a:r>
            <a:r>
              <a:rPr b="0" spc="-45">
                <a:latin typeface="Calibri"/>
                <a:cs typeface="Calibri"/>
              </a:rPr>
              <a:t> </a:t>
            </a:r>
            <a:r>
              <a:rPr b="0" spc="-20" err="1" smtClean="0">
                <a:latin typeface="Calibri"/>
                <a:cs typeface="Calibri"/>
              </a:rPr>
              <a:t>dań</a:t>
            </a:r>
            <a:endParaRPr b="0" spc="-20">
              <a:latin typeface="Calibri"/>
              <a:cs typeface="Calibri"/>
            </a:endParaRPr>
          </a:p>
          <a:p>
            <a:pPr marL="1358265" marR="747395" indent="-1346200">
              <a:lnSpc>
                <a:spcPct val="101000"/>
              </a:lnSpc>
              <a:spcBef>
                <a:spcPts val="15"/>
              </a:spcBef>
            </a:pPr>
            <a:r>
              <a:rPr spc="-25">
                <a:latin typeface="Calibri"/>
                <a:cs typeface="Calibri"/>
              </a:rPr>
              <a:t>HGT.12.</a:t>
            </a:r>
            <a:r>
              <a:rPr b="0" spc="-95">
                <a:latin typeface="Calibri"/>
                <a:cs typeface="Calibri"/>
              </a:rPr>
              <a:t> </a:t>
            </a:r>
            <a:r>
              <a:rPr b="0">
                <a:latin typeface="Calibri"/>
                <a:cs typeface="Calibri"/>
              </a:rPr>
              <a:t>Organizacja</a:t>
            </a:r>
            <a:r>
              <a:rPr b="0" spc="-80">
                <a:latin typeface="Calibri"/>
                <a:cs typeface="Calibri"/>
              </a:rPr>
              <a:t> </a:t>
            </a:r>
            <a:r>
              <a:rPr b="0">
                <a:latin typeface="Calibri"/>
                <a:cs typeface="Calibri"/>
              </a:rPr>
              <a:t>żywienia</a:t>
            </a:r>
            <a:r>
              <a:rPr b="0" spc="-40">
                <a:latin typeface="Calibri"/>
                <a:cs typeface="Calibri"/>
              </a:rPr>
              <a:t> </a:t>
            </a:r>
            <a:r>
              <a:rPr b="0">
                <a:latin typeface="Calibri"/>
                <a:cs typeface="Calibri"/>
              </a:rPr>
              <a:t>i</a:t>
            </a:r>
            <a:r>
              <a:rPr b="0" spc="-75">
                <a:latin typeface="Calibri"/>
                <a:cs typeface="Calibri"/>
              </a:rPr>
              <a:t> </a:t>
            </a:r>
            <a:r>
              <a:rPr b="0" spc="-10" err="1">
                <a:latin typeface="Calibri"/>
                <a:cs typeface="Calibri"/>
              </a:rPr>
              <a:t>usług</a:t>
            </a:r>
            <a:r>
              <a:rPr b="0" spc="-10">
                <a:latin typeface="Calibri"/>
                <a:cs typeface="Calibri"/>
              </a:rPr>
              <a:t> </a:t>
            </a:r>
            <a:r>
              <a:rPr b="0" spc="-10" err="1" smtClean="0">
                <a:latin typeface="Calibri"/>
                <a:cs typeface="Calibri"/>
              </a:rPr>
              <a:t>gastronomicznych</a:t>
            </a:r>
            <a:endParaRPr b="0" spc="-10">
              <a:latin typeface="Calibri"/>
              <a:cs typeface="Calibri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8077200" y="4114800"/>
            <a:ext cx="3235960" cy="1035050"/>
            <a:chOff x="8395716" y="5634228"/>
            <a:chExt cx="3235960" cy="1035050"/>
          </a:xfrm>
        </p:grpSpPr>
        <p:sp>
          <p:nvSpPr>
            <p:cNvPr id="58" name="object 58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3062985" y="0"/>
                  </a:moveTo>
                  <a:lnTo>
                    <a:pt x="172465" y="0"/>
                  </a:lnTo>
                  <a:lnTo>
                    <a:pt x="126617" y="6160"/>
                  </a:lnTo>
                  <a:lnTo>
                    <a:pt x="85419" y="23546"/>
                  </a:lnTo>
                  <a:lnTo>
                    <a:pt x="50514" y="50514"/>
                  </a:lnTo>
                  <a:lnTo>
                    <a:pt x="23546" y="85419"/>
                  </a:lnTo>
                  <a:lnTo>
                    <a:pt x="6160" y="126617"/>
                  </a:lnTo>
                  <a:lnTo>
                    <a:pt x="0" y="172466"/>
                  </a:lnTo>
                  <a:lnTo>
                    <a:pt x="0" y="862330"/>
                  </a:lnTo>
                  <a:lnTo>
                    <a:pt x="6160" y="908178"/>
                  </a:lnTo>
                  <a:lnTo>
                    <a:pt x="23546" y="949376"/>
                  </a:lnTo>
                  <a:lnTo>
                    <a:pt x="50514" y="984281"/>
                  </a:lnTo>
                  <a:lnTo>
                    <a:pt x="85419" y="1011249"/>
                  </a:lnTo>
                  <a:lnTo>
                    <a:pt x="126617" y="1028635"/>
                  </a:lnTo>
                  <a:lnTo>
                    <a:pt x="172465" y="1034796"/>
                  </a:lnTo>
                  <a:lnTo>
                    <a:pt x="3062985" y="1034796"/>
                  </a:lnTo>
                  <a:lnTo>
                    <a:pt x="3108834" y="1028635"/>
                  </a:lnTo>
                  <a:lnTo>
                    <a:pt x="3150032" y="1011249"/>
                  </a:lnTo>
                  <a:lnTo>
                    <a:pt x="3184937" y="984281"/>
                  </a:lnTo>
                  <a:lnTo>
                    <a:pt x="3211905" y="949376"/>
                  </a:lnTo>
                  <a:lnTo>
                    <a:pt x="3229291" y="908178"/>
                  </a:lnTo>
                  <a:lnTo>
                    <a:pt x="3235452" y="862330"/>
                  </a:lnTo>
                  <a:lnTo>
                    <a:pt x="3235452" y="172466"/>
                  </a:lnTo>
                  <a:lnTo>
                    <a:pt x="3229291" y="126617"/>
                  </a:lnTo>
                  <a:lnTo>
                    <a:pt x="3211905" y="85419"/>
                  </a:lnTo>
                  <a:lnTo>
                    <a:pt x="3184937" y="50514"/>
                  </a:lnTo>
                  <a:lnTo>
                    <a:pt x="3150032" y="23546"/>
                  </a:lnTo>
                  <a:lnTo>
                    <a:pt x="3108834" y="6160"/>
                  </a:lnTo>
                  <a:lnTo>
                    <a:pt x="3062985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0" y="172466"/>
                  </a:moveTo>
                  <a:lnTo>
                    <a:pt x="6160" y="126617"/>
                  </a:lnTo>
                  <a:lnTo>
                    <a:pt x="23546" y="85419"/>
                  </a:lnTo>
                  <a:lnTo>
                    <a:pt x="50514" y="50514"/>
                  </a:lnTo>
                  <a:lnTo>
                    <a:pt x="85419" y="23546"/>
                  </a:lnTo>
                  <a:lnTo>
                    <a:pt x="126617" y="6160"/>
                  </a:lnTo>
                  <a:lnTo>
                    <a:pt x="172465" y="0"/>
                  </a:lnTo>
                  <a:lnTo>
                    <a:pt x="3062985" y="0"/>
                  </a:lnTo>
                  <a:lnTo>
                    <a:pt x="3108834" y="6160"/>
                  </a:lnTo>
                  <a:lnTo>
                    <a:pt x="3150032" y="23546"/>
                  </a:lnTo>
                  <a:lnTo>
                    <a:pt x="3184937" y="50514"/>
                  </a:lnTo>
                  <a:lnTo>
                    <a:pt x="3211905" y="85419"/>
                  </a:lnTo>
                  <a:lnTo>
                    <a:pt x="3229291" y="126617"/>
                  </a:lnTo>
                  <a:lnTo>
                    <a:pt x="3235452" y="172466"/>
                  </a:lnTo>
                  <a:lnTo>
                    <a:pt x="3235452" y="862330"/>
                  </a:lnTo>
                  <a:lnTo>
                    <a:pt x="3229291" y="908178"/>
                  </a:lnTo>
                  <a:lnTo>
                    <a:pt x="3211905" y="949376"/>
                  </a:lnTo>
                  <a:lnTo>
                    <a:pt x="3184937" y="984281"/>
                  </a:lnTo>
                  <a:lnTo>
                    <a:pt x="3150032" y="1011249"/>
                  </a:lnTo>
                  <a:lnTo>
                    <a:pt x="3108834" y="1028635"/>
                  </a:lnTo>
                  <a:lnTo>
                    <a:pt x="3062985" y="1034796"/>
                  </a:lnTo>
                  <a:lnTo>
                    <a:pt x="172465" y="1034796"/>
                  </a:lnTo>
                  <a:lnTo>
                    <a:pt x="126617" y="1028635"/>
                  </a:lnTo>
                  <a:lnTo>
                    <a:pt x="85419" y="1011249"/>
                  </a:lnTo>
                  <a:lnTo>
                    <a:pt x="50514" y="984281"/>
                  </a:lnTo>
                  <a:lnTo>
                    <a:pt x="23546" y="949376"/>
                  </a:lnTo>
                  <a:lnTo>
                    <a:pt x="6160" y="908178"/>
                  </a:lnTo>
                  <a:lnTo>
                    <a:pt x="0" y="862330"/>
                  </a:lnTo>
                  <a:lnTo>
                    <a:pt x="0" y="172466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8839200" y="4267200"/>
            <a:ext cx="15925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 smtClean="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5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5">
                <a:latin typeface="Calibri"/>
                <a:cs typeface="Calibri"/>
              </a:rPr>
              <a:t>lat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228600" y="2667000"/>
            <a:ext cx="1054735" cy="1978660"/>
          </a:xfrm>
          <a:custGeom>
            <a:avLst/>
            <a:gdLst/>
            <a:ahLst/>
            <a:cxnLst/>
            <a:rect l="l" t="t" r="r" b="b"/>
            <a:pathLst>
              <a:path w="1054735" h="1978660">
                <a:moveTo>
                  <a:pt x="396240" y="163068"/>
                </a:moveTo>
                <a:lnTo>
                  <a:pt x="220713" y="0"/>
                </a:lnTo>
                <a:lnTo>
                  <a:pt x="220713" y="81534"/>
                </a:lnTo>
                <a:lnTo>
                  <a:pt x="0" y="81534"/>
                </a:lnTo>
                <a:lnTo>
                  <a:pt x="0" y="244602"/>
                </a:lnTo>
                <a:lnTo>
                  <a:pt x="220713" y="244602"/>
                </a:lnTo>
                <a:lnTo>
                  <a:pt x="220713" y="326136"/>
                </a:lnTo>
                <a:lnTo>
                  <a:pt x="396240" y="163068"/>
                </a:lnTo>
                <a:close/>
              </a:path>
              <a:path w="1054735" h="1978660">
                <a:moveTo>
                  <a:pt x="1054608" y="1821942"/>
                </a:moveTo>
                <a:lnTo>
                  <a:pt x="898398" y="1665732"/>
                </a:lnTo>
                <a:lnTo>
                  <a:pt x="898398" y="1743837"/>
                </a:lnTo>
                <a:lnTo>
                  <a:pt x="664464" y="1743837"/>
                </a:lnTo>
                <a:lnTo>
                  <a:pt x="664464" y="1900047"/>
                </a:lnTo>
                <a:lnTo>
                  <a:pt x="898398" y="1900047"/>
                </a:lnTo>
                <a:lnTo>
                  <a:pt x="898398" y="1978152"/>
                </a:lnTo>
                <a:lnTo>
                  <a:pt x="1054608" y="182194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5773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456330" y="191411"/>
            <a:ext cx="221869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pc="-10">
                <a:solidFill>
                  <a:srgbClr val="000000"/>
                </a:solidFill>
              </a:rPr>
              <a:t>Zawody</a:t>
            </a:r>
          </a:p>
          <a:p>
            <a:pPr algn="ctr">
              <a:lnSpc>
                <a:spcPct val="100000"/>
              </a:lnSpc>
            </a:pPr>
            <a:r>
              <a:rPr>
                <a:solidFill>
                  <a:srgbClr val="000000"/>
                </a:solidFill>
              </a:rPr>
              <a:t>w</a:t>
            </a:r>
            <a:r>
              <a:rPr spc="-5">
                <a:solidFill>
                  <a:srgbClr val="000000"/>
                </a:solidFill>
              </a:rPr>
              <a:t> </a:t>
            </a:r>
            <a:r>
              <a:rPr spc="-10">
                <a:solidFill>
                  <a:srgbClr val="000000"/>
                </a:solidFill>
              </a:rPr>
              <a:t>technikum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8740" y="1154048"/>
            <a:ext cx="4717415" cy="26626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446530" marR="1440815" algn="ctr">
              <a:lnSpc>
                <a:spcPct val="100000"/>
              </a:lnSpc>
            </a:pPr>
            <a:r>
              <a:rPr sz="3200" spc="-25" err="1" smtClean="0">
                <a:latin typeface="Calibri"/>
                <a:cs typeface="Calibri"/>
              </a:rPr>
              <a:t>są</a:t>
            </a:r>
            <a:r>
              <a:rPr sz="3200" spc="-25" smtClean="0">
                <a:latin typeface="Calibri"/>
                <a:cs typeface="Calibri"/>
              </a:rPr>
              <a:t> </a:t>
            </a:r>
            <a:r>
              <a:rPr sz="3200" spc="-10">
                <a:latin typeface="Calibri"/>
                <a:cs typeface="Calibri"/>
              </a:rPr>
              <a:t>podzielone</a:t>
            </a:r>
            <a:endParaRPr sz="3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3200">
                <a:latin typeface="Calibri"/>
                <a:cs typeface="Calibri"/>
              </a:rPr>
              <a:t>na </a:t>
            </a:r>
            <a:r>
              <a:rPr sz="3200" b="1" spc="-10">
                <a:latin typeface="Calibri"/>
                <a:cs typeface="Calibri"/>
              </a:rPr>
              <a:t>kwalifikacje:</a:t>
            </a:r>
            <a:endParaRPr sz="3200">
              <a:latin typeface="Calibri"/>
              <a:cs typeface="Calibri"/>
            </a:endParaRPr>
          </a:p>
          <a:p>
            <a:pPr marL="694055" marR="606425" algn="ctr">
              <a:lnSpc>
                <a:spcPct val="105200"/>
              </a:lnSpc>
              <a:spcBef>
                <a:spcPts val="580"/>
              </a:spcBef>
            </a:pPr>
            <a:r>
              <a:rPr sz="2100" b="1">
                <a:latin typeface="Calibri"/>
                <a:cs typeface="Calibri"/>
              </a:rPr>
              <a:t>symbole</a:t>
            </a:r>
            <a:r>
              <a:rPr sz="2100" b="1" spc="9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kwalifikacji</a:t>
            </a:r>
            <a:r>
              <a:rPr sz="2100" b="1" spc="90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pochodzą </a:t>
            </a:r>
            <a:r>
              <a:rPr sz="2100">
                <a:latin typeface="Calibri"/>
                <a:cs typeface="Calibri"/>
              </a:rPr>
              <a:t>od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nazw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 err="1">
                <a:latin typeface="Calibri"/>
                <a:cs typeface="Calibri"/>
              </a:rPr>
              <a:t>branż</a:t>
            </a:r>
            <a:r>
              <a:rPr sz="2100" spc="35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zawodowych</a:t>
            </a:r>
            <a:endParaRPr lang="pl-PL" sz="2100" spc="-10">
              <a:latin typeface="Calibri"/>
              <a:cs typeface="Calibri"/>
            </a:endParaRPr>
          </a:p>
          <a:p>
            <a:pPr marL="694055" marR="606425" algn="ctr">
              <a:lnSpc>
                <a:spcPct val="105200"/>
              </a:lnSpc>
              <a:spcBef>
                <a:spcPts val="580"/>
              </a:spcBef>
            </a:pPr>
            <a:r>
              <a:rPr sz="2100" smtClean="0">
                <a:latin typeface="Calibri"/>
                <a:cs typeface="Calibri"/>
              </a:rPr>
              <a:t>(</a:t>
            </a:r>
            <a:r>
              <a:rPr lang="pl-PL" sz="2100" b="1" smtClean="0">
                <a:latin typeface="Calibri"/>
                <a:cs typeface="Calibri"/>
              </a:rPr>
              <a:t>MOT</a:t>
            </a:r>
            <a:r>
              <a:rPr sz="2100" smtClean="0">
                <a:latin typeface="Calibri"/>
                <a:cs typeface="Calibri"/>
              </a:rPr>
              <a:t>:</a:t>
            </a:r>
            <a:r>
              <a:rPr sz="2100" spc="30" smtClean="0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branża</a:t>
            </a:r>
            <a:r>
              <a:rPr lang="pl-PL" sz="2100">
                <a:latin typeface="Calibri"/>
                <a:cs typeface="Calibri"/>
              </a:rPr>
              <a:t>  </a:t>
            </a:r>
            <a:r>
              <a:rPr lang="pl-PL" sz="2100" smtClean="0">
                <a:latin typeface="Calibri"/>
                <a:cs typeface="Calibri"/>
              </a:rPr>
              <a:t>motoryzacyjna</a:t>
            </a:r>
            <a:r>
              <a:rPr sz="2100" spc="-10" smtClean="0">
                <a:latin typeface="Calibri"/>
                <a:cs typeface="Calibri"/>
              </a:rPr>
              <a:t>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33400" y="4267200"/>
            <a:ext cx="4465955" cy="6775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2100" b="1">
                <a:latin typeface="Calibri"/>
                <a:cs typeface="Calibri"/>
              </a:rPr>
              <a:t>liczba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 spc="-10">
                <a:latin typeface="Calibri"/>
                <a:cs typeface="Calibri"/>
              </a:rPr>
              <a:t>kwalifikacji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2100">
                <a:latin typeface="Calibri"/>
                <a:cs typeface="Calibri"/>
              </a:rPr>
              <a:t>oznacza</a:t>
            </a:r>
            <a:r>
              <a:rPr sz="2100" spc="6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liczbę</a:t>
            </a:r>
            <a:r>
              <a:rPr sz="2100" spc="45">
                <a:latin typeface="Calibri"/>
                <a:cs typeface="Calibri"/>
              </a:rPr>
              <a:t> </a:t>
            </a:r>
            <a:r>
              <a:rPr sz="2100" err="1">
                <a:latin typeface="Calibri"/>
                <a:cs typeface="Calibri"/>
              </a:rPr>
              <a:t>egzaminów</a:t>
            </a:r>
            <a:r>
              <a:rPr sz="2100" spc="25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zawodowych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2" name="object 38"/>
          <p:cNvGrpSpPr/>
          <p:nvPr/>
        </p:nvGrpSpPr>
        <p:grpSpPr>
          <a:xfrm>
            <a:off x="4648200" y="762000"/>
            <a:ext cx="6784975" cy="2739390"/>
            <a:chOff x="5012436" y="2814827"/>
            <a:chExt cx="6784975" cy="2739390"/>
          </a:xfrm>
        </p:grpSpPr>
        <p:sp>
          <p:nvSpPr>
            <p:cNvPr id="39" name="object 39"/>
            <p:cNvSpPr/>
            <p:nvPr/>
          </p:nvSpPr>
          <p:spPr>
            <a:xfrm>
              <a:off x="5012436" y="2814827"/>
              <a:ext cx="6784975" cy="2729865"/>
            </a:xfrm>
            <a:custGeom>
              <a:avLst/>
              <a:gdLst/>
              <a:ahLst/>
              <a:cxnLst/>
              <a:rect l="l" t="t" r="r" b="b"/>
              <a:pathLst>
                <a:path w="6784975" h="2729865">
                  <a:moveTo>
                    <a:pt x="6329934" y="0"/>
                  </a:moveTo>
                  <a:lnTo>
                    <a:pt x="454913" y="0"/>
                  </a:lnTo>
                  <a:lnTo>
                    <a:pt x="408407" y="2349"/>
                  </a:lnTo>
                  <a:lnTo>
                    <a:pt x="363243" y="9243"/>
                  </a:lnTo>
                  <a:lnTo>
                    <a:pt x="319649" y="20455"/>
                  </a:lnTo>
                  <a:lnTo>
                    <a:pt x="277856" y="35754"/>
                  </a:lnTo>
                  <a:lnTo>
                    <a:pt x="238090" y="54912"/>
                  </a:lnTo>
                  <a:lnTo>
                    <a:pt x="200583" y="77701"/>
                  </a:lnTo>
                  <a:lnTo>
                    <a:pt x="165561" y="103891"/>
                  </a:lnTo>
                  <a:lnTo>
                    <a:pt x="133254" y="133254"/>
                  </a:lnTo>
                  <a:lnTo>
                    <a:pt x="103891" y="165561"/>
                  </a:lnTo>
                  <a:lnTo>
                    <a:pt x="77701" y="200583"/>
                  </a:lnTo>
                  <a:lnTo>
                    <a:pt x="54912" y="238090"/>
                  </a:lnTo>
                  <a:lnTo>
                    <a:pt x="35754" y="277856"/>
                  </a:lnTo>
                  <a:lnTo>
                    <a:pt x="20455" y="319649"/>
                  </a:lnTo>
                  <a:lnTo>
                    <a:pt x="9243" y="363243"/>
                  </a:lnTo>
                  <a:lnTo>
                    <a:pt x="2349" y="408407"/>
                  </a:lnTo>
                  <a:lnTo>
                    <a:pt x="0" y="454913"/>
                  </a:lnTo>
                  <a:lnTo>
                    <a:pt x="0" y="2274570"/>
                  </a:lnTo>
                  <a:lnTo>
                    <a:pt x="2349" y="2321076"/>
                  </a:lnTo>
                  <a:lnTo>
                    <a:pt x="9243" y="2366240"/>
                  </a:lnTo>
                  <a:lnTo>
                    <a:pt x="20455" y="2409834"/>
                  </a:lnTo>
                  <a:lnTo>
                    <a:pt x="35754" y="2451627"/>
                  </a:lnTo>
                  <a:lnTo>
                    <a:pt x="54912" y="2491393"/>
                  </a:lnTo>
                  <a:lnTo>
                    <a:pt x="77701" y="2528900"/>
                  </a:lnTo>
                  <a:lnTo>
                    <a:pt x="103891" y="2563922"/>
                  </a:lnTo>
                  <a:lnTo>
                    <a:pt x="133254" y="2596229"/>
                  </a:lnTo>
                  <a:lnTo>
                    <a:pt x="165561" y="2625592"/>
                  </a:lnTo>
                  <a:lnTo>
                    <a:pt x="200583" y="2651782"/>
                  </a:lnTo>
                  <a:lnTo>
                    <a:pt x="238090" y="2674571"/>
                  </a:lnTo>
                  <a:lnTo>
                    <a:pt x="277856" y="2693729"/>
                  </a:lnTo>
                  <a:lnTo>
                    <a:pt x="319649" y="2709028"/>
                  </a:lnTo>
                  <a:lnTo>
                    <a:pt x="363243" y="2720240"/>
                  </a:lnTo>
                  <a:lnTo>
                    <a:pt x="408407" y="2727134"/>
                  </a:lnTo>
                  <a:lnTo>
                    <a:pt x="454913" y="2729484"/>
                  </a:lnTo>
                  <a:lnTo>
                    <a:pt x="6329934" y="2729484"/>
                  </a:lnTo>
                  <a:lnTo>
                    <a:pt x="6376440" y="2727134"/>
                  </a:lnTo>
                  <a:lnTo>
                    <a:pt x="6421604" y="2720240"/>
                  </a:lnTo>
                  <a:lnTo>
                    <a:pt x="6465198" y="2709028"/>
                  </a:lnTo>
                  <a:lnTo>
                    <a:pt x="6506991" y="2693729"/>
                  </a:lnTo>
                  <a:lnTo>
                    <a:pt x="6546757" y="2674571"/>
                  </a:lnTo>
                  <a:lnTo>
                    <a:pt x="6584264" y="2651782"/>
                  </a:lnTo>
                  <a:lnTo>
                    <a:pt x="6619286" y="2625592"/>
                  </a:lnTo>
                  <a:lnTo>
                    <a:pt x="6651593" y="2596229"/>
                  </a:lnTo>
                  <a:lnTo>
                    <a:pt x="6680956" y="2563922"/>
                  </a:lnTo>
                  <a:lnTo>
                    <a:pt x="6707146" y="2528900"/>
                  </a:lnTo>
                  <a:lnTo>
                    <a:pt x="6729935" y="2491393"/>
                  </a:lnTo>
                  <a:lnTo>
                    <a:pt x="6749093" y="2451627"/>
                  </a:lnTo>
                  <a:lnTo>
                    <a:pt x="6764392" y="2409834"/>
                  </a:lnTo>
                  <a:lnTo>
                    <a:pt x="6775604" y="2366240"/>
                  </a:lnTo>
                  <a:lnTo>
                    <a:pt x="6782498" y="2321076"/>
                  </a:lnTo>
                  <a:lnTo>
                    <a:pt x="6784848" y="2274570"/>
                  </a:lnTo>
                  <a:lnTo>
                    <a:pt x="6784848" y="454913"/>
                  </a:lnTo>
                  <a:lnTo>
                    <a:pt x="6782498" y="408407"/>
                  </a:lnTo>
                  <a:lnTo>
                    <a:pt x="6775604" y="363243"/>
                  </a:lnTo>
                  <a:lnTo>
                    <a:pt x="6764392" y="319649"/>
                  </a:lnTo>
                  <a:lnTo>
                    <a:pt x="6749093" y="277856"/>
                  </a:lnTo>
                  <a:lnTo>
                    <a:pt x="6729935" y="238090"/>
                  </a:lnTo>
                  <a:lnTo>
                    <a:pt x="6707146" y="200583"/>
                  </a:lnTo>
                  <a:lnTo>
                    <a:pt x="6680956" y="165561"/>
                  </a:lnTo>
                  <a:lnTo>
                    <a:pt x="6651593" y="133254"/>
                  </a:lnTo>
                  <a:lnTo>
                    <a:pt x="6619286" y="103891"/>
                  </a:lnTo>
                  <a:lnTo>
                    <a:pt x="6584264" y="77701"/>
                  </a:lnTo>
                  <a:lnTo>
                    <a:pt x="6546757" y="54912"/>
                  </a:lnTo>
                  <a:lnTo>
                    <a:pt x="6506991" y="35754"/>
                  </a:lnTo>
                  <a:lnTo>
                    <a:pt x="6465198" y="20455"/>
                  </a:lnTo>
                  <a:lnTo>
                    <a:pt x="6421604" y="9243"/>
                  </a:lnTo>
                  <a:lnTo>
                    <a:pt x="6376440" y="2349"/>
                  </a:lnTo>
                  <a:lnTo>
                    <a:pt x="6329934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63228" y="4732020"/>
              <a:ext cx="671322" cy="822197"/>
            </a:xfrm>
            <a:prstGeom prst="rect">
              <a:avLst/>
            </a:prstGeom>
          </p:spPr>
        </p:pic>
      </p:grpSp>
      <p:sp>
        <p:nvSpPr>
          <p:cNvPr id="50" name="object 50"/>
          <p:cNvSpPr txBox="1">
            <a:spLocks noGrp="1"/>
          </p:cNvSpPr>
          <p:nvPr>
            <p:ph type="body" idx="1"/>
          </p:nvPr>
        </p:nvSpPr>
        <p:spPr>
          <a:xfrm>
            <a:off x="4876800" y="762000"/>
            <a:ext cx="6219825" cy="277088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466850" marR="876300" indent="-441959">
              <a:lnSpc>
                <a:spcPct val="101000"/>
              </a:lnSpc>
              <a:spcBef>
                <a:spcPts val="90"/>
              </a:spcBef>
            </a:pPr>
            <a:r>
              <a:rPr/>
              <a:t>TECHNIK</a:t>
            </a:r>
            <a:r>
              <a:rPr spc="-25"/>
              <a:t> </a:t>
            </a:r>
            <a:r>
              <a:rPr lang="pl-PL" smtClean="0"/>
              <a:t>POJAZDÓW SAMOCHODOWYCH</a:t>
            </a:r>
            <a:endParaRPr spc="-10"/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lang="pl-PL" sz="2400" spc="-30" smtClean="0"/>
              <a:t>MOT</a:t>
            </a:r>
            <a:r>
              <a:rPr sz="2400" spc="-30" smtClean="0">
                <a:latin typeface="Calibri"/>
                <a:cs typeface="Calibri"/>
              </a:rPr>
              <a:t>.0</a:t>
            </a:r>
            <a:r>
              <a:rPr lang="pl-PL" sz="2400" spc="-30" smtClean="0"/>
              <a:t>5</a:t>
            </a:r>
            <a:r>
              <a:rPr sz="2400" spc="-30" smtClean="0">
                <a:latin typeface="Calibri"/>
                <a:cs typeface="Calibri"/>
              </a:rPr>
              <a:t>.</a:t>
            </a:r>
            <a:r>
              <a:rPr sz="2400" spc="-95" smtClean="0">
                <a:latin typeface="Calibri"/>
                <a:cs typeface="Calibri"/>
              </a:rPr>
              <a:t> </a:t>
            </a:r>
            <a:r>
              <a:rPr lang="pl-PL" sz="2400" b="0" smtClean="0"/>
              <a:t>Obsługa, diagnozowanie oraz naprawa pojazdów samochodowych</a:t>
            </a:r>
            <a:endParaRPr sz="2400" b="0" spc="-20">
              <a:latin typeface="Calibri"/>
              <a:cs typeface="Calibri"/>
            </a:endParaRPr>
          </a:p>
          <a:p>
            <a:pPr marL="1358265" marR="747395" indent="-1346200" algn="l">
              <a:lnSpc>
                <a:spcPct val="101000"/>
              </a:lnSpc>
              <a:spcBef>
                <a:spcPts val="15"/>
              </a:spcBef>
            </a:pPr>
            <a:r>
              <a:rPr lang="pl-PL" sz="2400" spc="-25" smtClean="0"/>
              <a:t>MOT</a:t>
            </a:r>
            <a:r>
              <a:rPr sz="2400" spc="-25" smtClean="0">
                <a:latin typeface="Calibri"/>
                <a:cs typeface="Calibri"/>
              </a:rPr>
              <a:t>.</a:t>
            </a:r>
            <a:r>
              <a:rPr lang="pl-PL" sz="2400" spc="-25" smtClean="0">
                <a:latin typeface="Calibri"/>
                <a:cs typeface="Calibri"/>
              </a:rPr>
              <a:t>06</a:t>
            </a:r>
            <a:r>
              <a:rPr sz="2400" spc="-25" smtClean="0">
                <a:latin typeface="Calibri"/>
                <a:cs typeface="Calibri"/>
              </a:rPr>
              <a:t>.</a:t>
            </a:r>
            <a:r>
              <a:rPr sz="2400" spc="-95" smtClean="0">
                <a:latin typeface="Calibri"/>
                <a:cs typeface="Calibri"/>
              </a:rPr>
              <a:t> </a:t>
            </a:r>
            <a:r>
              <a:rPr sz="2400" b="0" err="1" smtClean="0">
                <a:latin typeface="Calibri"/>
                <a:cs typeface="Calibri"/>
              </a:rPr>
              <a:t>Organizacja</a:t>
            </a:r>
            <a:r>
              <a:rPr lang="pl-PL" sz="2400" b="0" smtClean="0">
                <a:latin typeface="Calibri"/>
                <a:cs typeface="Calibri"/>
              </a:rPr>
              <a:t> </a:t>
            </a:r>
            <a:r>
              <a:rPr lang="pl-PL" sz="2400" b="0" smtClean="0"/>
              <a:t>i prowadzenie procesu obsługi pojazdów samochodowych</a:t>
            </a:r>
            <a:endParaRPr sz="2400" b="0" spc="-10">
              <a:latin typeface="Calibri"/>
              <a:cs typeface="Calibri"/>
            </a:endParaRPr>
          </a:p>
        </p:txBody>
      </p:sp>
      <p:grpSp>
        <p:nvGrpSpPr>
          <p:cNvPr id="3" name="object 57"/>
          <p:cNvGrpSpPr/>
          <p:nvPr/>
        </p:nvGrpSpPr>
        <p:grpSpPr>
          <a:xfrm>
            <a:off x="8077200" y="4114800"/>
            <a:ext cx="3235960" cy="1035050"/>
            <a:chOff x="8395716" y="5634228"/>
            <a:chExt cx="3235960" cy="1035050"/>
          </a:xfrm>
        </p:grpSpPr>
        <p:sp>
          <p:nvSpPr>
            <p:cNvPr id="58" name="object 58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3062985" y="0"/>
                  </a:moveTo>
                  <a:lnTo>
                    <a:pt x="172465" y="0"/>
                  </a:lnTo>
                  <a:lnTo>
                    <a:pt x="126617" y="6160"/>
                  </a:lnTo>
                  <a:lnTo>
                    <a:pt x="85419" y="23546"/>
                  </a:lnTo>
                  <a:lnTo>
                    <a:pt x="50514" y="50514"/>
                  </a:lnTo>
                  <a:lnTo>
                    <a:pt x="23546" y="85419"/>
                  </a:lnTo>
                  <a:lnTo>
                    <a:pt x="6160" y="126617"/>
                  </a:lnTo>
                  <a:lnTo>
                    <a:pt x="0" y="172466"/>
                  </a:lnTo>
                  <a:lnTo>
                    <a:pt x="0" y="862330"/>
                  </a:lnTo>
                  <a:lnTo>
                    <a:pt x="6160" y="908178"/>
                  </a:lnTo>
                  <a:lnTo>
                    <a:pt x="23546" y="949376"/>
                  </a:lnTo>
                  <a:lnTo>
                    <a:pt x="50514" y="984281"/>
                  </a:lnTo>
                  <a:lnTo>
                    <a:pt x="85419" y="1011249"/>
                  </a:lnTo>
                  <a:lnTo>
                    <a:pt x="126617" y="1028635"/>
                  </a:lnTo>
                  <a:lnTo>
                    <a:pt x="172465" y="1034796"/>
                  </a:lnTo>
                  <a:lnTo>
                    <a:pt x="3062985" y="1034796"/>
                  </a:lnTo>
                  <a:lnTo>
                    <a:pt x="3108834" y="1028635"/>
                  </a:lnTo>
                  <a:lnTo>
                    <a:pt x="3150032" y="1011249"/>
                  </a:lnTo>
                  <a:lnTo>
                    <a:pt x="3184937" y="984281"/>
                  </a:lnTo>
                  <a:lnTo>
                    <a:pt x="3211905" y="949376"/>
                  </a:lnTo>
                  <a:lnTo>
                    <a:pt x="3229291" y="908178"/>
                  </a:lnTo>
                  <a:lnTo>
                    <a:pt x="3235452" y="862330"/>
                  </a:lnTo>
                  <a:lnTo>
                    <a:pt x="3235452" y="172466"/>
                  </a:lnTo>
                  <a:lnTo>
                    <a:pt x="3229291" y="126617"/>
                  </a:lnTo>
                  <a:lnTo>
                    <a:pt x="3211905" y="85419"/>
                  </a:lnTo>
                  <a:lnTo>
                    <a:pt x="3184937" y="50514"/>
                  </a:lnTo>
                  <a:lnTo>
                    <a:pt x="3150032" y="23546"/>
                  </a:lnTo>
                  <a:lnTo>
                    <a:pt x="3108834" y="6160"/>
                  </a:lnTo>
                  <a:lnTo>
                    <a:pt x="3062985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0" y="172466"/>
                  </a:moveTo>
                  <a:lnTo>
                    <a:pt x="6160" y="126617"/>
                  </a:lnTo>
                  <a:lnTo>
                    <a:pt x="23546" y="85419"/>
                  </a:lnTo>
                  <a:lnTo>
                    <a:pt x="50514" y="50514"/>
                  </a:lnTo>
                  <a:lnTo>
                    <a:pt x="85419" y="23546"/>
                  </a:lnTo>
                  <a:lnTo>
                    <a:pt x="126617" y="6160"/>
                  </a:lnTo>
                  <a:lnTo>
                    <a:pt x="172465" y="0"/>
                  </a:lnTo>
                  <a:lnTo>
                    <a:pt x="3062985" y="0"/>
                  </a:lnTo>
                  <a:lnTo>
                    <a:pt x="3108834" y="6160"/>
                  </a:lnTo>
                  <a:lnTo>
                    <a:pt x="3150032" y="23546"/>
                  </a:lnTo>
                  <a:lnTo>
                    <a:pt x="3184937" y="50514"/>
                  </a:lnTo>
                  <a:lnTo>
                    <a:pt x="3211905" y="85419"/>
                  </a:lnTo>
                  <a:lnTo>
                    <a:pt x="3229291" y="126617"/>
                  </a:lnTo>
                  <a:lnTo>
                    <a:pt x="3235452" y="172466"/>
                  </a:lnTo>
                  <a:lnTo>
                    <a:pt x="3235452" y="862330"/>
                  </a:lnTo>
                  <a:lnTo>
                    <a:pt x="3229291" y="908178"/>
                  </a:lnTo>
                  <a:lnTo>
                    <a:pt x="3211905" y="949376"/>
                  </a:lnTo>
                  <a:lnTo>
                    <a:pt x="3184937" y="984281"/>
                  </a:lnTo>
                  <a:lnTo>
                    <a:pt x="3150032" y="1011249"/>
                  </a:lnTo>
                  <a:lnTo>
                    <a:pt x="3108834" y="1028635"/>
                  </a:lnTo>
                  <a:lnTo>
                    <a:pt x="3062985" y="1034796"/>
                  </a:lnTo>
                  <a:lnTo>
                    <a:pt x="172465" y="1034796"/>
                  </a:lnTo>
                  <a:lnTo>
                    <a:pt x="126617" y="1028635"/>
                  </a:lnTo>
                  <a:lnTo>
                    <a:pt x="85419" y="1011249"/>
                  </a:lnTo>
                  <a:lnTo>
                    <a:pt x="50514" y="984281"/>
                  </a:lnTo>
                  <a:lnTo>
                    <a:pt x="23546" y="949376"/>
                  </a:lnTo>
                  <a:lnTo>
                    <a:pt x="6160" y="908178"/>
                  </a:lnTo>
                  <a:lnTo>
                    <a:pt x="0" y="862330"/>
                  </a:lnTo>
                  <a:lnTo>
                    <a:pt x="0" y="172466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8839200" y="4267200"/>
            <a:ext cx="15925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 smtClean="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5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5">
                <a:latin typeface="Calibri"/>
                <a:cs typeface="Calibri"/>
              </a:rPr>
              <a:t>lat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228600" y="2667000"/>
            <a:ext cx="1054735" cy="1978660"/>
          </a:xfrm>
          <a:custGeom>
            <a:avLst/>
            <a:gdLst/>
            <a:ahLst/>
            <a:cxnLst/>
            <a:rect l="l" t="t" r="r" b="b"/>
            <a:pathLst>
              <a:path w="1054735" h="1978660">
                <a:moveTo>
                  <a:pt x="396240" y="163068"/>
                </a:moveTo>
                <a:lnTo>
                  <a:pt x="220713" y="0"/>
                </a:lnTo>
                <a:lnTo>
                  <a:pt x="220713" y="81534"/>
                </a:lnTo>
                <a:lnTo>
                  <a:pt x="0" y="81534"/>
                </a:lnTo>
                <a:lnTo>
                  <a:pt x="0" y="244602"/>
                </a:lnTo>
                <a:lnTo>
                  <a:pt x="220713" y="244602"/>
                </a:lnTo>
                <a:lnTo>
                  <a:pt x="220713" y="326136"/>
                </a:lnTo>
                <a:lnTo>
                  <a:pt x="396240" y="163068"/>
                </a:lnTo>
                <a:close/>
              </a:path>
              <a:path w="1054735" h="1978660">
                <a:moveTo>
                  <a:pt x="1054608" y="1821942"/>
                </a:moveTo>
                <a:lnTo>
                  <a:pt x="898398" y="1665732"/>
                </a:lnTo>
                <a:lnTo>
                  <a:pt x="898398" y="1743837"/>
                </a:lnTo>
                <a:lnTo>
                  <a:pt x="664464" y="1743837"/>
                </a:lnTo>
                <a:lnTo>
                  <a:pt x="664464" y="1900047"/>
                </a:lnTo>
                <a:lnTo>
                  <a:pt x="898398" y="1900047"/>
                </a:lnTo>
                <a:lnTo>
                  <a:pt x="898398" y="1978152"/>
                </a:lnTo>
                <a:lnTo>
                  <a:pt x="1054608" y="182194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5773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456330" y="191411"/>
            <a:ext cx="221869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pc="-10">
                <a:solidFill>
                  <a:srgbClr val="000000"/>
                </a:solidFill>
              </a:rPr>
              <a:t>Zawody</a:t>
            </a:r>
          </a:p>
          <a:p>
            <a:pPr algn="ctr">
              <a:lnSpc>
                <a:spcPct val="100000"/>
              </a:lnSpc>
            </a:pPr>
            <a:r>
              <a:rPr>
                <a:solidFill>
                  <a:srgbClr val="000000"/>
                </a:solidFill>
              </a:rPr>
              <a:t>w</a:t>
            </a:r>
            <a:r>
              <a:rPr spc="-5">
                <a:solidFill>
                  <a:srgbClr val="000000"/>
                </a:solidFill>
              </a:rPr>
              <a:t> </a:t>
            </a:r>
            <a:r>
              <a:rPr spc="-10">
                <a:solidFill>
                  <a:srgbClr val="000000"/>
                </a:solidFill>
              </a:rPr>
              <a:t>technikum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8740" y="1154048"/>
            <a:ext cx="4717415" cy="26626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446530" marR="1440815" algn="ctr">
              <a:lnSpc>
                <a:spcPct val="100000"/>
              </a:lnSpc>
            </a:pPr>
            <a:r>
              <a:rPr sz="3200" spc="-25" err="1" smtClean="0">
                <a:latin typeface="Calibri"/>
                <a:cs typeface="Calibri"/>
              </a:rPr>
              <a:t>są</a:t>
            </a:r>
            <a:r>
              <a:rPr sz="3200" spc="-25" smtClean="0">
                <a:latin typeface="Calibri"/>
                <a:cs typeface="Calibri"/>
              </a:rPr>
              <a:t> </a:t>
            </a:r>
            <a:r>
              <a:rPr sz="3200" spc="-10">
                <a:latin typeface="Calibri"/>
                <a:cs typeface="Calibri"/>
              </a:rPr>
              <a:t>podzielone</a:t>
            </a:r>
            <a:endParaRPr sz="3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3200">
                <a:latin typeface="Calibri"/>
                <a:cs typeface="Calibri"/>
              </a:rPr>
              <a:t>na </a:t>
            </a:r>
            <a:r>
              <a:rPr sz="3200" b="1" spc="-10">
                <a:latin typeface="Calibri"/>
                <a:cs typeface="Calibri"/>
              </a:rPr>
              <a:t>kwalifikacje:</a:t>
            </a:r>
            <a:endParaRPr sz="3200">
              <a:latin typeface="Calibri"/>
              <a:cs typeface="Calibri"/>
            </a:endParaRPr>
          </a:p>
          <a:p>
            <a:pPr marL="694055" marR="606425" algn="ctr">
              <a:lnSpc>
                <a:spcPct val="105200"/>
              </a:lnSpc>
              <a:spcBef>
                <a:spcPts val="580"/>
              </a:spcBef>
            </a:pPr>
            <a:r>
              <a:rPr sz="2100" b="1">
                <a:latin typeface="Calibri"/>
                <a:cs typeface="Calibri"/>
              </a:rPr>
              <a:t>symbole</a:t>
            </a:r>
            <a:r>
              <a:rPr sz="2100" b="1" spc="9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kwalifikacji</a:t>
            </a:r>
            <a:r>
              <a:rPr sz="2100" b="1" spc="90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pochodzą </a:t>
            </a:r>
            <a:r>
              <a:rPr sz="2100">
                <a:latin typeface="Calibri"/>
                <a:cs typeface="Calibri"/>
              </a:rPr>
              <a:t>od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nazw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 err="1">
                <a:latin typeface="Calibri"/>
                <a:cs typeface="Calibri"/>
              </a:rPr>
              <a:t>branż</a:t>
            </a:r>
            <a:r>
              <a:rPr sz="2100" spc="35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zawodowych</a:t>
            </a:r>
            <a:endParaRPr lang="pl-PL" sz="2100" spc="-10">
              <a:latin typeface="Calibri"/>
              <a:cs typeface="Calibri"/>
            </a:endParaRPr>
          </a:p>
          <a:p>
            <a:pPr marL="694055" marR="606425" algn="ctr">
              <a:lnSpc>
                <a:spcPct val="105200"/>
              </a:lnSpc>
              <a:spcBef>
                <a:spcPts val="580"/>
              </a:spcBef>
            </a:pPr>
            <a:r>
              <a:rPr sz="2100" smtClean="0">
                <a:latin typeface="Calibri"/>
                <a:cs typeface="Calibri"/>
              </a:rPr>
              <a:t>(</a:t>
            </a:r>
            <a:r>
              <a:rPr lang="pl-PL" sz="2100" b="1" smtClean="0">
                <a:latin typeface="Calibri"/>
                <a:cs typeface="Calibri"/>
              </a:rPr>
              <a:t>HAN</a:t>
            </a:r>
            <a:r>
              <a:rPr sz="2100" smtClean="0">
                <a:latin typeface="Calibri"/>
                <a:cs typeface="Calibri"/>
              </a:rPr>
              <a:t>:</a:t>
            </a:r>
            <a:r>
              <a:rPr sz="2100" spc="30" smtClean="0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branża</a:t>
            </a:r>
            <a:r>
              <a:rPr lang="pl-PL" sz="2100">
                <a:latin typeface="Calibri"/>
                <a:cs typeface="Calibri"/>
              </a:rPr>
              <a:t>  </a:t>
            </a:r>
            <a:r>
              <a:rPr lang="pl-PL" sz="2100" smtClean="0">
                <a:latin typeface="Calibri"/>
                <a:cs typeface="Calibri"/>
              </a:rPr>
              <a:t>handlowa</a:t>
            </a:r>
            <a:r>
              <a:rPr sz="2100" spc="-10" smtClean="0">
                <a:latin typeface="Calibri"/>
                <a:cs typeface="Calibri"/>
              </a:rPr>
              <a:t>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33400" y="4267200"/>
            <a:ext cx="4465955" cy="6775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2100" b="1">
                <a:latin typeface="Calibri"/>
                <a:cs typeface="Calibri"/>
              </a:rPr>
              <a:t>liczba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 spc="-10">
                <a:latin typeface="Calibri"/>
                <a:cs typeface="Calibri"/>
              </a:rPr>
              <a:t>kwalifikacji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2100">
                <a:latin typeface="Calibri"/>
                <a:cs typeface="Calibri"/>
              </a:rPr>
              <a:t>oznacza</a:t>
            </a:r>
            <a:r>
              <a:rPr sz="2100" spc="6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liczbę</a:t>
            </a:r>
            <a:r>
              <a:rPr sz="2100" spc="45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egzaminów</a:t>
            </a:r>
            <a:r>
              <a:rPr sz="2100" spc="25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zawodowych.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2" name="object 38"/>
          <p:cNvGrpSpPr/>
          <p:nvPr/>
        </p:nvGrpSpPr>
        <p:grpSpPr>
          <a:xfrm>
            <a:off x="4648200" y="914400"/>
            <a:ext cx="6784975" cy="2739390"/>
            <a:chOff x="5012436" y="2814827"/>
            <a:chExt cx="6784975" cy="2739390"/>
          </a:xfrm>
        </p:grpSpPr>
        <p:sp>
          <p:nvSpPr>
            <p:cNvPr id="39" name="object 39"/>
            <p:cNvSpPr/>
            <p:nvPr/>
          </p:nvSpPr>
          <p:spPr>
            <a:xfrm>
              <a:off x="5012436" y="2814827"/>
              <a:ext cx="6784975" cy="2729865"/>
            </a:xfrm>
            <a:custGeom>
              <a:avLst/>
              <a:gdLst/>
              <a:ahLst/>
              <a:cxnLst/>
              <a:rect l="l" t="t" r="r" b="b"/>
              <a:pathLst>
                <a:path w="6784975" h="2729865">
                  <a:moveTo>
                    <a:pt x="6329934" y="0"/>
                  </a:moveTo>
                  <a:lnTo>
                    <a:pt x="454913" y="0"/>
                  </a:lnTo>
                  <a:lnTo>
                    <a:pt x="408407" y="2349"/>
                  </a:lnTo>
                  <a:lnTo>
                    <a:pt x="363243" y="9243"/>
                  </a:lnTo>
                  <a:lnTo>
                    <a:pt x="319649" y="20455"/>
                  </a:lnTo>
                  <a:lnTo>
                    <a:pt x="277856" y="35754"/>
                  </a:lnTo>
                  <a:lnTo>
                    <a:pt x="238090" y="54912"/>
                  </a:lnTo>
                  <a:lnTo>
                    <a:pt x="200583" y="77701"/>
                  </a:lnTo>
                  <a:lnTo>
                    <a:pt x="165561" y="103891"/>
                  </a:lnTo>
                  <a:lnTo>
                    <a:pt x="133254" y="133254"/>
                  </a:lnTo>
                  <a:lnTo>
                    <a:pt x="103891" y="165561"/>
                  </a:lnTo>
                  <a:lnTo>
                    <a:pt x="77701" y="200583"/>
                  </a:lnTo>
                  <a:lnTo>
                    <a:pt x="54912" y="238090"/>
                  </a:lnTo>
                  <a:lnTo>
                    <a:pt x="35754" y="277856"/>
                  </a:lnTo>
                  <a:lnTo>
                    <a:pt x="20455" y="319649"/>
                  </a:lnTo>
                  <a:lnTo>
                    <a:pt x="9243" y="363243"/>
                  </a:lnTo>
                  <a:lnTo>
                    <a:pt x="2349" y="408407"/>
                  </a:lnTo>
                  <a:lnTo>
                    <a:pt x="0" y="454913"/>
                  </a:lnTo>
                  <a:lnTo>
                    <a:pt x="0" y="2274570"/>
                  </a:lnTo>
                  <a:lnTo>
                    <a:pt x="2349" y="2321076"/>
                  </a:lnTo>
                  <a:lnTo>
                    <a:pt x="9243" y="2366240"/>
                  </a:lnTo>
                  <a:lnTo>
                    <a:pt x="20455" y="2409834"/>
                  </a:lnTo>
                  <a:lnTo>
                    <a:pt x="35754" y="2451627"/>
                  </a:lnTo>
                  <a:lnTo>
                    <a:pt x="54912" y="2491393"/>
                  </a:lnTo>
                  <a:lnTo>
                    <a:pt x="77701" y="2528900"/>
                  </a:lnTo>
                  <a:lnTo>
                    <a:pt x="103891" y="2563922"/>
                  </a:lnTo>
                  <a:lnTo>
                    <a:pt x="133254" y="2596229"/>
                  </a:lnTo>
                  <a:lnTo>
                    <a:pt x="165561" y="2625592"/>
                  </a:lnTo>
                  <a:lnTo>
                    <a:pt x="200583" y="2651782"/>
                  </a:lnTo>
                  <a:lnTo>
                    <a:pt x="238090" y="2674571"/>
                  </a:lnTo>
                  <a:lnTo>
                    <a:pt x="277856" y="2693729"/>
                  </a:lnTo>
                  <a:lnTo>
                    <a:pt x="319649" y="2709028"/>
                  </a:lnTo>
                  <a:lnTo>
                    <a:pt x="363243" y="2720240"/>
                  </a:lnTo>
                  <a:lnTo>
                    <a:pt x="408407" y="2727134"/>
                  </a:lnTo>
                  <a:lnTo>
                    <a:pt x="454913" y="2729484"/>
                  </a:lnTo>
                  <a:lnTo>
                    <a:pt x="6329934" y="2729484"/>
                  </a:lnTo>
                  <a:lnTo>
                    <a:pt x="6376440" y="2727134"/>
                  </a:lnTo>
                  <a:lnTo>
                    <a:pt x="6421604" y="2720240"/>
                  </a:lnTo>
                  <a:lnTo>
                    <a:pt x="6465198" y="2709028"/>
                  </a:lnTo>
                  <a:lnTo>
                    <a:pt x="6506991" y="2693729"/>
                  </a:lnTo>
                  <a:lnTo>
                    <a:pt x="6546757" y="2674571"/>
                  </a:lnTo>
                  <a:lnTo>
                    <a:pt x="6584264" y="2651782"/>
                  </a:lnTo>
                  <a:lnTo>
                    <a:pt x="6619286" y="2625592"/>
                  </a:lnTo>
                  <a:lnTo>
                    <a:pt x="6651593" y="2596229"/>
                  </a:lnTo>
                  <a:lnTo>
                    <a:pt x="6680956" y="2563922"/>
                  </a:lnTo>
                  <a:lnTo>
                    <a:pt x="6707146" y="2528900"/>
                  </a:lnTo>
                  <a:lnTo>
                    <a:pt x="6729935" y="2491393"/>
                  </a:lnTo>
                  <a:lnTo>
                    <a:pt x="6749093" y="2451627"/>
                  </a:lnTo>
                  <a:lnTo>
                    <a:pt x="6764392" y="2409834"/>
                  </a:lnTo>
                  <a:lnTo>
                    <a:pt x="6775604" y="2366240"/>
                  </a:lnTo>
                  <a:lnTo>
                    <a:pt x="6782498" y="2321076"/>
                  </a:lnTo>
                  <a:lnTo>
                    <a:pt x="6784848" y="2274570"/>
                  </a:lnTo>
                  <a:lnTo>
                    <a:pt x="6784848" y="454913"/>
                  </a:lnTo>
                  <a:lnTo>
                    <a:pt x="6782498" y="408407"/>
                  </a:lnTo>
                  <a:lnTo>
                    <a:pt x="6775604" y="363243"/>
                  </a:lnTo>
                  <a:lnTo>
                    <a:pt x="6764392" y="319649"/>
                  </a:lnTo>
                  <a:lnTo>
                    <a:pt x="6749093" y="277856"/>
                  </a:lnTo>
                  <a:lnTo>
                    <a:pt x="6729935" y="238090"/>
                  </a:lnTo>
                  <a:lnTo>
                    <a:pt x="6707146" y="200583"/>
                  </a:lnTo>
                  <a:lnTo>
                    <a:pt x="6680956" y="165561"/>
                  </a:lnTo>
                  <a:lnTo>
                    <a:pt x="6651593" y="133254"/>
                  </a:lnTo>
                  <a:lnTo>
                    <a:pt x="6619286" y="103891"/>
                  </a:lnTo>
                  <a:lnTo>
                    <a:pt x="6584264" y="77701"/>
                  </a:lnTo>
                  <a:lnTo>
                    <a:pt x="6546757" y="54912"/>
                  </a:lnTo>
                  <a:lnTo>
                    <a:pt x="6506991" y="35754"/>
                  </a:lnTo>
                  <a:lnTo>
                    <a:pt x="6465198" y="20455"/>
                  </a:lnTo>
                  <a:lnTo>
                    <a:pt x="6421604" y="9243"/>
                  </a:lnTo>
                  <a:lnTo>
                    <a:pt x="6376440" y="2349"/>
                  </a:lnTo>
                  <a:lnTo>
                    <a:pt x="6329934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63228" y="4732020"/>
              <a:ext cx="671322" cy="822197"/>
            </a:xfrm>
            <a:prstGeom prst="rect">
              <a:avLst/>
            </a:prstGeom>
          </p:spPr>
        </p:pic>
      </p:grpSp>
      <p:sp>
        <p:nvSpPr>
          <p:cNvPr id="50" name="object 50"/>
          <p:cNvSpPr txBox="1">
            <a:spLocks noGrp="1"/>
          </p:cNvSpPr>
          <p:nvPr>
            <p:ph type="body" idx="1"/>
          </p:nvPr>
        </p:nvSpPr>
        <p:spPr>
          <a:xfrm>
            <a:off x="4876800" y="1600200"/>
            <a:ext cx="6219825" cy="120468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466850" marR="876300" indent="-441959">
              <a:lnSpc>
                <a:spcPct val="101000"/>
              </a:lnSpc>
              <a:spcBef>
                <a:spcPts val="90"/>
              </a:spcBef>
            </a:pPr>
            <a:r>
              <a:rPr/>
              <a:t>TECHNIK</a:t>
            </a:r>
            <a:r>
              <a:rPr spc="-25"/>
              <a:t> </a:t>
            </a:r>
            <a:r>
              <a:rPr lang="pl-PL" smtClean="0"/>
              <a:t>HANDLOWIEC</a:t>
            </a:r>
            <a:endParaRPr spc="-10"/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lang="pl-PL" sz="2400" spc="-30" smtClean="0"/>
              <a:t>HAN</a:t>
            </a:r>
            <a:r>
              <a:rPr sz="2400" spc="-30" smtClean="0">
                <a:latin typeface="Calibri"/>
                <a:cs typeface="Calibri"/>
              </a:rPr>
              <a:t>.0</a:t>
            </a:r>
            <a:r>
              <a:rPr lang="pl-PL" sz="2400" spc="-30" smtClean="0"/>
              <a:t>1</a:t>
            </a:r>
            <a:r>
              <a:rPr sz="2400" spc="-30" smtClean="0">
                <a:latin typeface="Calibri"/>
                <a:cs typeface="Calibri"/>
              </a:rPr>
              <a:t>.</a:t>
            </a:r>
            <a:r>
              <a:rPr sz="2400" spc="-95" smtClean="0">
                <a:latin typeface="Calibri"/>
                <a:cs typeface="Calibri"/>
              </a:rPr>
              <a:t> </a:t>
            </a:r>
            <a:r>
              <a:rPr lang="pl-PL" sz="2400" b="0" smtClean="0"/>
              <a:t>Prowadzenie sprzedaży</a:t>
            </a:r>
            <a:endParaRPr sz="2400" b="0" spc="-20">
              <a:latin typeface="Calibri"/>
              <a:cs typeface="Calibri"/>
            </a:endParaRPr>
          </a:p>
          <a:p>
            <a:pPr marL="1358265" marR="747395" indent="-1346200">
              <a:lnSpc>
                <a:spcPct val="101000"/>
              </a:lnSpc>
              <a:spcBef>
                <a:spcPts val="15"/>
              </a:spcBef>
            </a:pPr>
            <a:r>
              <a:rPr lang="pl-PL" sz="2400" spc="-25" smtClean="0"/>
              <a:t>HAN</a:t>
            </a:r>
            <a:r>
              <a:rPr sz="2400" spc="-25" smtClean="0">
                <a:latin typeface="Calibri"/>
                <a:cs typeface="Calibri"/>
              </a:rPr>
              <a:t>.</a:t>
            </a:r>
            <a:r>
              <a:rPr lang="pl-PL" sz="2400" spc="-25" smtClean="0">
                <a:latin typeface="Calibri"/>
                <a:cs typeface="Calibri"/>
              </a:rPr>
              <a:t>02</a:t>
            </a:r>
            <a:r>
              <a:rPr sz="2400" spc="-25" smtClean="0">
                <a:latin typeface="Calibri"/>
                <a:cs typeface="Calibri"/>
              </a:rPr>
              <a:t>.</a:t>
            </a:r>
            <a:r>
              <a:rPr sz="2400" spc="-95" smtClean="0">
                <a:latin typeface="Calibri"/>
                <a:cs typeface="Calibri"/>
              </a:rPr>
              <a:t> </a:t>
            </a:r>
            <a:r>
              <a:rPr lang="pl-PL" sz="2400" b="0" smtClean="0"/>
              <a:t>Prowadzenie działań handlowych</a:t>
            </a:r>
            <a:endParaRPr sz="2400" b="0" spc="-10">
              <a:latin typeface="Calibri"/>
              <a:cs typeface="Calibri"/>
            </a:endParaRPr>
          </a:p>
        </p:txBody>
      </p:sp>
      <p:grpSp>
        <p:nvGrpSpPr>
          <p:cNvPr id="3" name="object 57"/>
          <p:cNvGrpSpPr/>
          <p:nvPr/>
        </p:nvGrpSpPr>
        <p:grpSpPr>
          <a:xfrm>
            <a:off x="8077200" y="4114800"/>
            <a:ext cx="3235960" cy="1035050"/>
            <a:chOff x="8395716" y="5634228"/>
            <a:chExt cx="3235960" cy="1035050"/>
          </a:xfrm>
        </p:grpSpPr>
        <p:sp>
          <p:nvSpPr>
            <p:cNvPr id="58" name="object 58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3062985" y="0"/>
                  </a:moveTo>
                  <a:lnTo>
                    <a:pt x="172465" y="0"/>
                  </a:lnTo>
                  <a:lnTo>
                    <a:pt x="126617" y="6160"/>
                  </a:lnTo>
                  <a:lnTo>
                    <a:pt x="85419" y="23546"/>
                  </a:lnTo>
                  <a:lnTo>
                    <a:pt x="50514" y="50514"/>
                  </a:lnTo>
                  <a:lnTo>
                    <a:pt x="23546" y="85419"/>
                  </a:lnTo>
                  <a:lnTo>
                    <a:pt x="6160" y="126617"/>
                  </a:lnTo>
                  <a:lnTo>
                    <a:pt x="0" y="172466"/>
                  </a:lnTo>
                  <a:lnTo>
                    <a:pt x="0" y="862330"/>
                  </a:lnTo>
                  <a:lnTo>
                    <a:pt x="6160" y="908178"/>
                  </a:lnTo>
                  <a:lnTo>
                    <a:pt x="23546" y="949376"/>
                  </a:lnTo>
                  <a:lnTo>
                    <a:pt x="50514" y="984281"/>
                  </a:lnTo>
                  <a:lnTo>
                    <a:pt x="85419" y="1011249"/>
                  </a:lnTo>
                  <a:lnTo>
                    <a:pt x="126617" y="1028635"/>
                  </a:lnTo>
                  <a:lnTo>
                    <a:pt x="172465" y="1034796"/>
                  </a:lnTo>
                  <a:lnTo>
                    <a:pt x="3062985" y="1034796"/>
                  </a:lnTo>
                  <a:lnTo>
                    <a:pt x="3108834" y="1028635"/>
                  </a:lnTo>
                  <a:lnTo>
                    <a:pt x="3150032" y="1011249"/>
                  </a:lnTo>
                  <a:lnTo>
                    <a:pt x="3184937" y="984281"/>
                  </a:lnTo>
                  <a:lnTo>
                    <a:pt x="3211905" y="949376"/>
                  </a:lnTo>
                  <a:lnTo>
                    <a:pt x="3229291" y="908178"/>
                  </a:lnTo>
                  <a:lnTo>
                    <a:pt x="3235452" y="862330"/>
                  </a:lnTo>
                  <a:lnTo>
                    <a:pt x="3235452" y="172466"/>
                  </a:lnTo>
                  <a:lnTo>
                    <a:pt x="3229291" y="126617"/>
                  </a:lnTo>
                  <a:lnTo>
                    <a:pt x="3211905" y="85419"/>
                  </a:lnTo>
                  <a:lnTo>
                    <a:pt x="3184937" y="50514"/>
                  </a:lnTo>
                  <a:lnTo>
                    <a:pt x="3150032" y="23546"/>
                  </a:lnTo>
                  <a:lnTo>
                    <a:pt x="3108834" y="6160"/>
                  </a:lnTo>
                  <a:lnTo>
                    <a:pt x="3062985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0" y="172466"/>
                  </a:moveTo>
                  <a:lnTo>
                    <a:pt x="6160" y="126617"/>
                  </a:lnTo>
                  <a:lnTo>
                    <a:pt x="23546" y="85419"/>
                  </a:lnTo>
                  <a:lnTo>
                    <a:pt x="50514" y="50514"/>
                  </a:lnTo>
                  <a:lnTo>
                    <a:pt x="85419" y="23546"/>
                  </a:lnTo>
                  <a:lnTo>
                    <a:pt x="126617" y="6160"/>
                  </a:lnTo>
                  <a:lnTo>
                    <a:pt x="172465" y="0"/>
                  </a:lnTo>
                  <a:lnTo>
                    <a:pt x="3062985" y="0"/>
                  </a:lnTo>
                  <a:lnTo>
                    <a:pt x="3108834" y="6160"/>
                  </a:lnTo>
                  <a:lnTo>
                    <a:pt x="3150032" y="23546"/>
                  </a:lnTo>
                  <a:lnTo>
                    <a:pt x="3184937" y="50514"/>
                  </a:lnTo>
                  <a:lnTo>
                    <a:pt x="3211905" y="85419"/>
                  </a:lnTo>
                  <a:lnTo>
                    <a:pt x="3229291" y="126617"/>
                  </a:lnTo>
                  <a:lnTo>
                    <a:pt x="3235452" y="172466"/>
                  </a:lnTo>
                  <a:lnTo>
                    <a:pt x="3235452" y="862330"/>
                  </a:lnTo>
                  <a:lnTo>
                    <a:pt x="3229291" y="908178"/>
                  </a:lnTo>
                  <a:lnTo>
                    <a:pt x="3211905" y="949376"/>
                  </a:lnTo>
                  <a:lnTo>
                    <a:pt x="3184937" y="984281"/>
                  </a:lnTo>
                  <a:lnTo>
                    <a:pt x="3150032" y="1011249"/>
                  </a:lnTo>
                  <a:lnTo>
                    <a:pt x="3108834" y="1028635"/>
                  </a:lnTo>
                  <a:lnTo>
                    <a:pt x="3062985" y="1034796"/>
                  </a:lnTo>
                  <a:lnTo>
                    <a:pt x="172465" y="1034796"/>
                  </a:lnTo>
                  <a:lnTo>
                    <a:pt x="126617" y="1028635"/>
                  </a:lnTo>
                  <a:lnTo>
                    <a:pt x="85419" y="1011249"/>
                  </a:lnTo>
                  <a:lnTo>
                    <a:pt x="50514" y="984281"/>
                  </a:lnTo>
                  <a:lnTo>
                    <a:pt x="23546" y="949376"/>
                  </a:lnTo>
                  <a:lnTo>
                    <a:pt x="6160" y="908178"/>
                  </a:lnTo>
                  <a:lnTo>
                    <a:pt x="0" y="862330"/>
                  </a:lnTo>
                  <a:lnTo>
                    <a:pt x="0" y="172466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8839200" y="4267200"/>
            <a:ext cx="15925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 smtClean="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5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5">
                <a:latin typeface="Calibri"/>
                <a:cs typeface="Calibri"/>
              </a:rPr>
              <a:t>lat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228600" y="2667000"/>
            <a:ext cx="1054735" cy="1978660"/>
          </a:xfrm>
          <a:custGeom>
            <a:avLst/>
            <a:gdLst/>
            <a:ahLst/>
            <a:cxnLst/>
            <a:rect l="l" t="t" r="r" b="b"/>
            <a:pathLst>
              <a:path w="1054735" h="1978660">
                <a:moveTo>
                  <a:pt x="396240" y="163068"/>
                </a:moveTo>
                <a:lnTo>
                  <a:pt x="220713" y="0"/>
                </a:lnTo>
                <a:lnTo>
                  <a:pt x="220713" y="81534"/>
                </a:lnTo>
                <a:lnTo>
                  <a:pt x="0" y="81534"/>
                </a:lnTo>
                <a:lnTo>
                  <a:pt x="0" y="244602"/>
                </a:lnTo>
                <a:lnTo>
                  <a:pt x="220713" y="244602"/>
                </a:lnTo>
                <a:lnTo>
                  <a:pt x="220713" y="326136"/>
                </a:lnTo>
                <a:lnTo>
                  <a:pt x="396240" y="163068"/>
                </a:lnTo>
                <a:close/>
              </a:path>
              <a:path w="1054735" h="1978660">
                <a:moveTo>
                  <a:pt x="1054608" y="1821942"/>
                </a:moveTo>
                <a:lnTo>
                  <a:pt x="898398" y="1665732"/>
                </a:lnTo>
                <a:lnTo>
                  <a:pt x="898398" y="1743837"/>
                </a:lnTo>
                <a:lnTo>
                  <a:pt x="664464" y="1743837"/>
                </a:lnTo>
                <a:lnTo>
                  <a:pt x="664464" y="1900047"/>
                </a:lnTo>
                <a:lnTo>
                  <a:pt x="898398" y="1900047"/>
                </a:lnTo>
                <a:lnTo>
                  <a:pt x="898398" y="1978152"/>
                </a:lnTo>
                <a:lnTo>
                  <a:pt x="1054608" y="182194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5773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456330" y="191411"/>
            <a:ext cx="221869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pc="-10">
                <a:solidFill>
                  <a:srgbClr val="000000"/>
                </a:solidFill>
              </a:rPr>
              <a:t>Zawody</a:t>
            </a:r>
          </a:p>
          <a:p>
            <a:pPr algn="ctr">
              <a:lnSpc>
                <a:spcPct val="100000"/>
              </a:lnSpc>
            </a:pPr>
            <a:r>
              <a:rPr>
                <a:solidFill>
                  <a:srgbClr val="000000"/>
                </a:solidFill>
              </a:rPr>
              <a:t>w</a:t>
            </a:r>
            <a:r>
              <a:rPr spc="-5">
                <a:solidFill>
                  <a:srgbClr val="000000"/>
                </a:solidFill>
              </a:rPr>
              <a:t> </a:t>
            </a:r>
            <a:r>
              <a:rPr spc="-10">
                <a:solidFill>
                  <a:srgbClr val="000000"/>
                </a:solidFill>
              </a:rPr>
              <a:t>technikum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8740" y="1154048"/>
            <a:ext cx="4717415" cy="26626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446530" marR="1440815" algn="ctr">
              <a:lnSpc>
                <a:spcPct val="100000"/>
              </a:lnSpc>
            </a:pPr>
            <a:r>
              <a:rPr sz="3200" spc="-25" err="1" smtClean="0">
                <a:latin typeface="Calibri"/>
                <a:cs typeface="Calibri"/>
              </a:rPr>
              <a:t>są</a:t>
            </a:r>
            <a:r>
              <a:rPr sz="3200" spc="-25" smtClean="0">
                <a:latin typeface="Calibri"/>
                <a:cs typeface="Calibri"/>
              </a:rPr>
              <a:t> </a:t>
            </a:r>
            <a:r>
              <a:rPr sz="3200" spc="-10">
                <a:latin typeface="Calibri"/>
                <a:cs typeface="Calibri"/>
              </a:rPr>
              <a:t>podzielone</a:t>
            </a:r>
            <a:endParaRPr sz="3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3200">
                <a:latin typeface="Calibri"/>
                <a:cs typeface="Calibri"/>
              </a:rPr>
              <a:t>na </a:t>
            </a:r>
            <a:r>
              <a:rPr sz="3200" b="1" spc="-10">
                <a:latin typeface="Calibri"/>
                <a:cs typeface="Calibri"/>
              </a:rPr>
              <a:t>kwalifikacje:</a:t>
            </a:r>
            <a:endParaRPr sz="3200">
              <a:latin typeface="Calibri"/>
              <a:cs typeface="Calibri"/>
            </a:endParaRPr>
          </a:p>
          <a:p>
            <a:pPr marL="694055" marR="606425" algn="ctr">
              <a:lnSpc>
                <a:spcPct val="105200"/>
              </a:lnSpc>
              <a:spcBef>
                <a:spcPts val="580"/>
              </a:spcBef>
            </a:pPr>
            <a:r>
              <a:rPr sz="2100" b="1">
                <a:latin typeface="Calibri"/>
                <a:cs typeface="Calibri"/>
              </a:rPr>
              <a:t>symbole</a:t>
            </a:r>
            <a:r>
              <a:rPr sz="2100" b="1" spc="9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kwalifikacji</a:t>
            </a:r>
            <a:r>
              <a:rPr sz="2100" b="1" spc="90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pochodzą </a:t>
            </a:r>
            <a:r>
              <a:rPr sz="2100">
                <a:latin typeface="Calibri"/>
                <a:cs typeface="Calibri"/>
              </a:rPr>
              <a:t>od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nazw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 err="1">
                <a:latin typeface="Calibri"/>
                <a:cs typeface="Calibri"/>
              </a:rPr>
              <a:t>branż</a:t>
            </a:r>
            <a:r>
              <a:rPr sz="2100" spc="35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zawodowych</a:t>
            </a:r>
            <a:endParaRPr lang="pl-PL" sz="2100" spc="-10">
              <a:latin typeface="Calibri"/>
              <a:cs typeface="Calibri"/>
            </a:endParaRPr>
          </a:p>
          <a:p>
            <a:pPr marL="694055" marR="606425" algn="ctr">
              <a:lnSpc>
                <a:spcPct val="105200"/>
              </a:lnSpc>
              <a:spcBef>
                <a:spcPts val="580"/>
              </a:spcBef>
            </a:pPr>
            <a:r>
              <a:rPr sz="2100" smtClean="0">
                <a:latin typeface="Calibri"/>
                <a:cs typeface="Calibri"/>
              </a:rPr>
              <a:t>(</a:t>
            </a:r>
            <a:r>
              <a:rPr lang="pl-PL" sz="2100" b="1" smtClean="0">
                <a:latin typeface="Calibri"/>
                <a:cs typeface="Calibri"/>
              </a:rPr>
              <a:t>ROL</a:t>
            </a:r>
            <a:r>
              <a:rPr sz="2100" smtClean="0">
                <a:latin typeface="Calibri"/>
                <a:cs typeface="Calibri"/>
              </a:rPr>
              <a:t>:</a:t>
            </a:r>
            <a:r>
              <a:rPr sz="2100" spc="30" smtClean="0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branża</a:t>
            </a:r>
            <a:r>
              <a:rPr lang="pl-PL" sz="2100">
                <a:latin typeface="Calibri"/>
                <a:cs typeface="Calibri"/>
              </a:rPr>
              <a:t> </a:t>
            </a:r>
            <a:r>
              <a:rPr lang="pl-PL" sz="2100" smtClean="0">
                <a:latin typeface="Calibri"/>
                <a:cs typeface="Calibri"/>
              </a:rPr>
              <a:t>rolno-hodowlana</a:t>
            </a:r>
            <a:r>
              <a:rPr sz="2100" spc="-10" smtClean="0">
                <a:latin typeface="Calibri"/>
                <a:cs typeface="Calibri"/>
              </a:rPr>
              <a:t>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33400" y="4267200"/>
            <a:ext cx="4465955" cy="6775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2100" b="1">
                <a:latin typeface="Calibri"/>
                <a:cs typeface="Calibri"/>
              </a:rPr>
              <a:t>liczba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 spc="-10">
                <a:latin typeface="Calibri"/>
                <a:cs typeface="Calibri"/>
              </a:rPr>
              <a:t>kwalifikacji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2100">
                <a:latin typeface="Calibri"/>
                <a:cs typeface="Calibri"/>
              </a:rPr>
              <a:t>oznacza</a:t>
            </a:r>
            <a:r>
              <a:rPr sz="2100" spc="6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liczbę</a:t>
            </a:r>
            <a:r>
              <a:rPr sz="2100" spc="45">
                <a:latin typeface="Calibri"/>
                <a:cs typeface="Calibri"/>
              </a:rPr>
              <a:t> </a:t>
            </a:r>
            <a:r>
              <a:rPr sz="2100" err="1">
                <a:latin typeface="Calibri"/>
                <a:cs typeface="Calibri"/>
              </a:rPr>
              <a:t>egzaminów</a:t>
            </a:r>
            <a:r>
              <a:rPr sz="2100" spc="25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zawodowych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2" name="object 38"/>
          <p:cNvGrpSpPr/>
          <p:nvPr/>
        </p:nvGrpSpPr>
        <p:grpSpPr>
          <a:xfrm>
            <a:off x="4648200" y="914400"/>
            <a:ext cx="6784975" cy="2739390"/>
            <a:chOff x="5012436" y="2814827"/>
            <a:chExt cx="6784975" cy="2739390"/>
          </a:xfrm>
          <a:solidFill>
            <a:srgbClr val="B9F8FF"/>
          </a:solidFill>
        </p:grpSpPr>
        <p:sp>
          <p:nvSpPr>
            <p:cNvPr id="39" name="object 39"/>
            <p:cNvSpPr/>
            <p:nvPr/>
          </p:nvSpPr>
          <p:spPr>
            <a:xfrm>
              <a:off x="5012436" y="2814827"/>
              <a:ext cx="6784975" cy="2729865"/>
            </a:xfrm>
            <a:custGeom>
              <a:avLst/>
              <a:gdLst/>
              <a:ahLst/>
              <a:cxnLst/>
              <a:rect l="l" t="t" r="r" b="b"/>
              <a:pathLst>
                <a:path w="6784975" h="2729865">
                  <a:moveTo>
                    <a:pt x="6329934" y="0"/>
                  </a:moveTo>
                  <a:lnTo>
                    <a:pt x="454913" y="0"/>
                  </a:lnTo>
                  <a:lnTo>
                    <a:pt x="408407" y="2349"/>
                  </a:lnTo>
                  <a:lnTo>
                    <a:pt x="363243" y="9243"/>
                  </a:lnTo>
                  <a:lnTo>
                    <a:pt x="319649" y="20455"/>
                  </a:lnTo>
                  <a:lnTo>
                    <a:pt x="277856" y="35754"/>
                  </a:lnTo>
                  <a:lnTo>
                    <a:pt x="238090" y="54912"/>
                  </a:lnTo>
                  <a:lnTo>
                    <a:pt x="200583" y="77701"/>
                  </a:lnTo>
                  <a:lnTo>
                    <a:pt x="165561" y="103891"/>
                  </a:lnTo>
                  <a:lnTo>
                    <a:pt x="133254" y="133254"/>
                  </a:lnTo>
                  <a:lnTo>
                    <a:pt x="103891" y="165561"/>
                  </a:lnTo>
                  <a:lnTo>
                    <a:pt x="77701" y="200583"/>
                  </a:lnTo>
                  <a:lnTo>
                    <a:pt x="54912" y="238090"/>
                  </a:lnTo>
                  <a:lnTo>
                    <a:pt x="35754" y="277856"/>
                  </a:lnTo>
                  <a:lnTo>
                    <a:pt x="20455" y="319649"/>
                  </a:lnTo>
                  <a:lnTo>
                    <a:pt x="9243" y="363243"/>
                  </a:lnTo>
                  <a:lnTo>
                    <a:pt x="2349" y="408407"/>
                  </a:lnTo>
                  <a:lnTo>
                    <a:pt x="0" y="454913"/>
                  </a:lnTo>
                  <a:lnTo>
                    <a:pt x="0" y="2274570"/>
                  </a:lnTo>
                  <a:lnTo>
                    <a:pt x="2349" y="2321076"/>
                  </a:lnTo>
                  <a:lnTo>
                    <a:pt x="9243" y="2366240"/>
                  </a:lnTo>
                  <a:lnTo>
                    <a:pt x="20455" y="2409834"/>
                  </a:lnTo>
                  <a:lnTo>
                    <a:pt x="35754" y="2451627"/>
                  </a:lnTo>
                  <a:lnTo>
                    <a:pt x="54912" y="2491393"/>
                  </a:lnTo>
                  <a:lnTo>
                    <a:pt x="77701" y="2528900"/>
                  </a:lnTo>
                  <a:lnTo>
                    <a:pt x="103891" y="2563922"/>
                  </a:lnTo>
                  <a:lnTo>
                    <a:pt x="133254" y="2596229"/>
                  </a:lnTo>
                  <a:lnTo>
                    <a:pt x="165561" y="2625592"/>
                  </a:lnTo>
                  <a:lnTo>
                    <a:pt x="200583" y="2651782"/>
                  </a:lnTo>
                  <a:lnTo>
                    <a:pt x="238090" y="2674571"/>
                  </a:lnTo>
                  <a:lnTo>
                    <a:pt x="277856" y="2693729"/>
                  </a:lnTo>
                  <a:lnTo>
                    <a:pt x="319649" y="2709028"/>
                  </a:lnTo>
                  <a:lnTo>
                    <a:pt x="363243" y="2720240"/>
                  </a:lnTo>
                  <a:lnTo>
                    <a:pt x="408407" y="2727134"/>
                  </a:lnTo>
                  <a:lnTo>
                    <a:pt x="454913" y="2729484"/>
                  </a:lnTo>
                  <a:lnTo>
                    <a:pt x="6329934" y="2729484"/>
                  </a:lnTo>
                  <a:lnTo>
                    <a:pt x="6376440" y="2727134"/>
                  </a:lnTo>
                  <a:lnTo>
                    <a:pt x="6421604" y="2720240"/>
                  </a:lnTo>
                  <a:lnTo>
                    <a:pt x="6465198" y="2709028"/>
                  </a:lnTo>
                  <a:lnTo>
                    <a:pt x="6506991" y="2693729"/>
                  </a:lnTo>
                  <a:lnTo>
                    <a:pt x="6546757" y="2674571"/>
                  </a:lnTo>
                  <a:lnTo>
                    <a:pt x="6584264" y="2651782"/>
                  </a:lnTo>
                  <a:lnTo>
                    <a:pt x="6619286" y="2625592"/>
                  </a:lnTo>
                  <a:lnTo>
                    <a:pt x="6651593" y="2596229"/>
                  </a:lnTo>
                  <a:lnTo>
                    <a:pt x="6680956" y="2563922"/>
                  </a:lnTo>
                  <a:lnTo>
                    <a:pt x="6707146" y="2528900"/>
                  </a:lnTo>
                  <a:lnTo>
                    <a:pt x="6729935" y="2491393"/>
                  </a:lnTo>
                  <a:lnTo>
                    <a:pt x="6749093" y="2451627"/>
                  </a:lnTo>
                  <a:lnTo>
                    <a:pt x="6764392" y="2409834"/>
                  </a:lnTo>
                  <a:lnTo>
                    <a:pt x="6775604" y="2366240"/>
                  </a:lnTo>
                  <a:lnTo>
                    <a:pt x="6782498" y="2321076"/>
                  </a:lnTo>
                  <a:lnTo>
                    <a:pt x="6784848" y="2274570"/>
                  </a:lnTo>
                  <a:lnTo>
                    <a:pt x="6784848" y="454913"/>
                  </a:lnTo>
                  <a:lnTo>
                    <a:pt x="6782498" y="408407"/>
                  </a:lnTo>
                  <a:lnTo>
                    <a:pt x="6775604" y="363243"/>
                  </a:lnTo>
                  <a:lnTo>
                    <a:pt x="6764392" y="319649"/>
                  </a:lnTo>
                  <a:lnTo>
                    <a:pt x="6749093" y="277856"/>
                  </a:lnTo>
                  <a:lnTo>
                    <a:pt x="6729935" y="238090"/>
                  </a:lnTo>
                  <a:lnTo>
                    <a:pt x="6707146" y="200583"/>
                  </a:lnTo>
                  <a:lnTo>
                    <a:pt x="6680956" y="165561"/>
                  </a:lnTo>
                  <a:lnTo>
                    <a:pt x="6651593" y="133254"/>
                  </a:lnTo>
                  <a:lnTo>
                    <a:pt x="6619286" y="103891"/>
                  </a:lnTo>
                  <a:lnTo>
                    <a:pt x="6584264" y="77701"/>
                  </a:lnTo>
                  <a:lnTo>
                    <a:pt x="6546757" y="54912"/>
                  </a:lnTo>
                  <a:lnTo>
                    <a:pt x="6506991" y="35754"/>
                  </a:lnTo>
                  <a:lnTo>
                    <a:pt x="6465198" y="20455"/>
                  </a:lnTo>
                  <a:lnTo>
                    <a:pt x="6421604" y="9243"/>
                  </a:lnTo>
                  <a:lnTo>
                    <a:pt x="6376440" y="2349"/>
                  </a:lnTo>
                  <a:lnTo>
                    <a:pt x="632993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63228" y="4732020"/>
              <a:ext cx="671322" cy="822197"/>
            </a:xfrm>
            <a:prstGeom prst="rect">
              <a:avLst/>
            </a:prstGeom>
            <a:grpFill/>
          </p:spPr>
        </p:pic>
      </p:grpSp>
      <p:sp>
        <p:nvSpPr>
          <p:cNvPr id="50" name="object 50"/>
          <p:cNvSpPr txBox="1">
            <a:spLocks noGrp="1"/>
          </p:cNvSpPr>
          <p:nvPr>
            <p:ph type="body" idx="1"/>
          </p:nvPr>
        </p:nvSpPr>
        <p:spPr>
          <a:xfrm>
            <a:off x="4876800" y="1600200"/>
            <a:ext cx="6219825" cy="157774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466850" marR="876300" indent="-441959">
              <a:lnSpc>
                <a:spcPct val="101000"/>
              </a:lnSpc>
              <a:spcBef>
                <a:spcPts val="90"/>
              </a:spcBef>
            </a:pPr>
            <a:r>
              <a:rPr/>
              <a:t>TECHNIK</a:t>
            </a:r>
            <a:r>
              <a:rPr spc="-25"/>
              <a:t> </a:t>
            </a:r>
            <a:r>
              <a:rPr lang="pl-PL" smtClean="0"/>
              <a:t>WETERYNARII</a:t>
            </a:r>
            <a:endParaRPr spc="-10"/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lang="pl-PL" sz="2400" spc="-30" smtClean="0"/>
              <a:t>ROL</a:t>
            </a:r>
            <a:r>
              <a:rPr sz="2400" spc="-30" smtClean="0">
                <a:latin typeface="Calibri"/>
                <a:cs typeface="Calibri"/>
              </a:rPr>
              <a:t>.</a:t>
            </a:r>
            <a:r>
              <a:rPr lang="pl-PL" sz="2400" spc="-30" smtClean="0">
                <a:latin typeface="Calibri"/>
                <a:cs typeface="Calibri"/>
              </a:rPr>
              <a:t>1</a:t>
            </a:r>
            <a:r>
              <a:rPr lang="pl-PL" sz="2400" spc="-30" smtClean="0"/>
              <a:t>1</a:t>
            </a:r>
            <a:r>
              <a:rPr sz="2400" spc="-30" smtClean="0">
                <a:latin typeface="Calibri"/>
                <a:cs typeface="Calibri"/>
              </a:rPr>
              <a:t>.</a:t>
            </a:r>
            <a:r>
              <a:rPr lang="pl-PL" sz="2400" spc="-95" smtClean="0"/>
              <a:t> </a:t>
            </a:r>
            <a:r>
              <a:rPr lang="pl-PL" sz="2400" b="0" spc="-95" smtClean="0"/>
              <a:t>Prowadzenie chowu i inseminacji zwierząt</a:t>
            </a:r>
            <a:endParaRPr sz="2400" b="0" spc="-20">
              <a:latin typeface="Calibri"/>
              <a:cs typeface="Calibri"/>
            </a:endParaRPr>
          </a:p>
          <a:p>
            <a:pPr marL="1358265" marR="747395" indent="-1346200">
              <a:lnSpc>
                <a:spcPct val="101000"/>
              </a:lnSpc>
              <a:spcBef>
                <a:spcPts val="15"/>
              </a:spcBef>
            </a:pPr>
            <a:r>
              <a:rPr lang="pl-PL" sz="2400" spc="-25" smtClean="0"/>
              <a:t>ROL</a:t>
            </a:r>
            <a:r>
              <a:rPr sz="2400" spc="-25" smtClean="0">
                <a:latin typeface="Calibri"/>
                <a:cs typeface="Calibri"/>
              </a:rPr>
              <a:t>.</a:t>
            </a:r>
            <a:r>
              <a:rPr lang="pl-PL" sz="2400" spc="-25" smtClean="0"/>
              <a:t>1</a:t>
            </a:r>
            <a:r>
              <a:rPr lang="pl-PL" sz="2400" spc="-25" smtClean="0">
                <a:latin typeface="Calibri"/>
                <a:cs typeface="Calibri"/>
              </a:rPr>
              <a:t>2</a:t>
            </a:r>
            <a:r>
              <a:rPr sz="2400" spc="-25" smtClean="0">
                <a:latin typeface="Calibri"/>
                <a:cs typeface="Calibri"/>
              </a:rPr>
              <a:t>.</a:t>
            </a:r>
            <a:r>
              <a:rPr sz="2400" spc="-95" smtClean="0">
                <a:latin typeface="Calibri"/>
                <a:cs typeface="Calibri"/>
              </a:rPr>
              <a:t> </a:t>
            </a:r>
            <a:r>
              <a:rPr lang="pl-PL" sz="2400" b="0" smtClean="0"/>
              <a:t>Wykonywanie weterynaryjnych czynności pomocniczych</a:t>
            </a:r>
            <a:endParaRPr sz="2400" b="0" spc="-10">
              <a:latin typeface="Calibri"/>
              <a:cs typeface="Calibri"/>
            </a:endParaRPr>
          </a:p>
        </p:txBody>
      </p:sp>
      <p:grpSp>
        <p:nvGrpSpPr>
          <p:cNvPr id="3" name="object 57"/>
          <p:cNvGrpSpPr/>
          <p:nvPr/>
        </p:nvGrpSpPr>
        <p:grpSpPr>
          <a:xfrm>
            <a:off x="8077200" y="4114800"/>
            <a:ext cx="3235960" cy="1035050"/>
            <a:chOff x="8395716" y="5634228"/>
            <a:chExt cx="3235960" cy="1035050"/>
          </a:xfrm>
        </p:grpSpPr>
        <p:sp>
          <p:nvSpPr>
            <p:cNvPr id="58" name="object 58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3062985" y="0"/>
                  </a:moveTo>
                  <a:lnTo>
                    <a:pt x="172465" y="0"/>
                  </a:lnTo>
                  <a:lnTo>
                    <a:pt x="126617" y="6160"/>
                  </a:lnTo>
                  <a:lnTo>
                    <a:pt x="85419" y="23546"/>
                  </a:lnTo>
                  <a:lnTo>
                    <a:pt x="50514" y="50514"/>
                  </a:lnTo>
                  <a:lnTo>
                    <a:pt x="23546" y="85419"/>
                  </a:lnTo>
                  <a:lnTo>
                    <a:pt x="6160" y="126617"/>
                  </a:lnTo>
                  <a:lnTo>
                    <a:pt x="0" y="172466"/>
                  </a:lnTo>
                  <a:lnTo>
                    <a:pt x="0" y="862330"/>
                  </a:lnTo>
                  <a:lnTo>
                    <a:pt x="6160" y="908178"/>
                  </a:lnTo>
                  <a:lnTo>
                    <a:pt x="23546" y="949376"/>
                  </a:lnTo>
                  <a:lnTo>
                    <a:pt x="50514" y="984281"/>
                  </a:lnTo>
                  <a:lnTo>
                    <a:pt x="85419" y="1011249"/>
                  </a:lnTo>
                  <a:lnTo>
                    <a:pt x="126617" y="1028635"/>
                  </a:lnTo>
                  <a:lnTo>
                    <a:pt x="172465" y="1034796"/>
                  </a:lnTo>
                  <a:lnTo>
                    <a:pt x="3062985" y="1034796"/>
                  </a:lnTo>
                  <a:lnTo>
                    <a:pt x="3108834" y="1028635"/>
                  </a:lnTo>
                  <a:lnTo>
                    <a:pt x="3150032" y="1011249"/>
                  </a:lnTo>
                  <a:lnTo>
                    <a:pt x="3184937" y="984281"/>
                  </a:lnTo>
                  <a:lnTo>
                    <a:pt x="3211905" y="949376"/>
                  </a:lnTo>
                  <a:lnTo>
                    <a:pt x="3229291" y="908178"/>
                  </a:lnTo>
                  <a:lnTo>
                    <a:pt x="3235452" y="862330"/>
                  </a:lnTo>
                  <a:lnTo>
                    <a:pt x="3235452" y="172466"/>
                  </a:lnTo>
                  <a:lnTo>
                    <a:pt x="3229291" y="126617"/>
                  </a:lnTo>
                  <a:lnTo>
                    <a:pt x="3211905" y="85419"/>
                  </a:lnTo>
                  <a:lnTo>
                    <a:pt x="3184937" y="50514"/>
                  </a:lnTo>
                  <a:lnTo>
                    <a:pt x="3150032" y="23546"/>
                  </a:lnTo>
                  <a:lnTo>
                    <a:pt x="3108834" y="6160"/>
                  </a:lnTo>
                  <a:lnTo>
                    <a:pt x="3062985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0" y="172466"/>
                  </a:moveTo>
                  <a:lnTo>
                    <a:pt x="6160" y="126617"/>
                  </a:lnTo>
                  <a:lnTo>
                    <a:pt x="23546" y="85419"/>
                  </a:lnTo>
                  <a:lnTo>
                    <a:pt x="50514" y="50514"/>
                  </a:lnTo>
                  <a:lnTo>
                    <a:pt x="85419" y="23546"/>
                  </a:lnTo>
                  <a:lnTo>
                    <a:pt x="126617" y="6160"/>
                  </a:lnTo>
                  <a:lnTo>
                    <a:pt x="172465" y="0"/>
                  </a:lnTo>
                  <a:lnTo>
                    <a:pt x="3062985" y="0"/>
                  </a:lnTo>
                  <a:lnTo>
                    <a:pt x="3108834" y="6160"/>
                  </a:lnTo>
                  <a:lnTo>
                    <a:pt x="3150032" y="23546"/>
                  </a:lnTo>
                  <a:lnTo>
                    <a:pt x="3184937" y="50514"/>
                  </a:lnTo>
                  <a:lnTo>
                    <a:pt x="3211905" y="85419"/>
                  </a:lnTo>
                  <a:lnTo>
                    <a:pt x="3229291" y="126617"/>
                  </a:lnTo>
                  <a:lnTo>
                    <a:pt x="3235452" y="172466"/>
                  </a:lnTo>
                  <a:lnTo>
                    <a:pt x="3235452" y="862330"/>
                  </a:lnTo>
                  <a:lnTo>
                    <a:pt x="3229291" y="908178"/>
                  </a:lnTo>
                  <a:lnTo>
                    <a:pt x="3211905" y="949376"/>
                  </a:lnTo>
                  <a:lnTo>
                    <a:pt x="3184937" y="984281"/>
                  </a:lnTo>
                  <a:lnTo>
                    <a:pt x="3150032" y="1011249"/>
                  </a:lnTo>
                  <a:lnTo>
                    <a:pt x="3108834" y="1028635"/>
                  </a:lnTo>
                  <a:lnTo>
                    <a:pt x="3062985" y="1034796"/>
                  </a:lnTo>
                  <a:lnTo>
                    <a:pt x="172465" y="1034796"/>
                  </a:lnTo>
                  <a:lnTo>
                    <a:pt x="126617" y="1028635"/>
                  </a:lnTo>
                  <a:lnTo>
                    <a:pt x="85419" y="1011249"/>
                  </a:lnTo>
                  <a:lnTo>
                    <a:pt x="50514" y="984281"/>
                  </a:lnTo>
                  <a:lnTo>
                    <a:pt x="23546" y="949376"/>
                  </a:lnTo>
                  <a:lnTo>
                    <a:pt x="6160" y="908178"/>
                  </a:lnTo>
                  <a:lnTo>
                    <a:pt x="0" y="862330"/>
                  </a:lnTo>
                  <a:lnTo>
                    <a:pt x="0" y="172466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8839200" y="4267200"/>
            <a:ext cx="15925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 smtClean="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5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5">
                <a:latin typeface="Calibri"/>
                <a:cs typeface="Calibri"/>
              </a:rPr>
              <a:t>lat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228600" y="2667000"/>
            <a:ext cx="1054735" cy="1978660"/>
          </a:xfrm>
          <a:custGeom>
            <a:avLst/>
            <a:gdLst/>
            <a:ahLst/>
            <a:cxnLst/>
            <a:rect l="l" t="t" r="r" b="b"/>
            <a:pathLst>
              <a:path w="1054735" h="1978660">
                <a:moveTo>
                  <a:pt x="396240" y="163068"/>
                </a:moveTo>
                <a:lnTo>
                  <a:pt x="220713" y="0"/>
                </a:lnTo>
                <a:lnTo>
                  <a:pt x="220713" y="81534"/>
                </a:lnTo>
                <a:lnTo>
                  <a:pt x="0" y="81534"/>
                </a:lnTo>
                <a:lnTo>
                  <a:pt x="0" y="244602"/>
                </a:lnTo>
                <a:lnTo>
                  <a:pt x="220713" y="244602"/>
                </a:lnTo>
                <a:lnTo>
                  <a:pt x="220713" y="326136"/>
                </a:lnTo>
                <a:lnTo>
                  <a:pt x="396240" y="163068"/>
                </a:lnTo>
                <a:close/>
              </a:path>
              <a:path w="1054735" h="1978660">
                <a:moveTo>
                  <a:pt x="1054608" y="1821942"/>
                </a:moveTo>
                <a:lnTo>
                  <a:pt x="898398" y="1665732"/>
                </a:lnTo>
                <a:lnTo>
                  <a:pt x="898398" y="1743837"/>
                </a:lnTo>
                <a:lnTo>
                  <a:pt x="664464" y="1743837"/>
                </a:lnTo>
                <a:lnTo>
                  <a:pt x="664464" y="1900047"/>
                </a:lnTo>
                <a:lnTo>
                  <a:pt x="898398" y="1900047"/>
                </a:lnTo>
                <a:lnTo>
                  <a:pt x="898398" y="1978152"/>
                </a:lnTo>
                <a:lnTo>
                  <a:pt x="1054608" y="182194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5773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0" y="63280"/>
            <a:ext cx="121158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48000">
              <a:lnSpc>
                <a:spcPct val="100000"/>
              </a:lnSpc>
              <a:spcBef>
                <a:spcPts val="100"/>
              </a:spcBef>
            </a:pPr>
            <a:r>
              <a:rPr lang="pl-PL" sz="3600" smtClean="0"/>
              <a:t>Branża Spedycyjno – Logistyczna (SPL)</a:t>
            </a:r>
            <a:endParaRPr sz="3600"/>
          </a:p>
        </p:txBody>
      </p:sp>
      <p:sp>
        <p:nvSpPr>
          <p:cNvPr id="3" name="pole tekstowe 2"/>
          <p:cNvSpPr txBox="1"/>
          <p:nvPr/>
        </p:nvSpPr>
        <p:spPr>
          <a:xfrm>
            <a:off x="6548798" y="1839663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smtClean="0"/>
              <a:t>+</a:t>
            </a:r>
            <a:endParaRPr lang="pl-PL" sz="2800"/>
          </a:p>
        </p:txBody>
      </p:sp>
      <p:sp>
        <p:nvSpPr>
          <p:cNvPr id="16" name="pole tekstowe 15"/>
          <p:cNvSpPr txBox="1"/>
          <p:nvPr/>
        </p:nvSpPr>
        <p:spPr>
          <a:xfrm>
            <a:off x="6554786" y="3286780"/>
            <a:ext cx="379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smtClean="0"/>
              <a:t>+</a:t>
            </a:r>
            <a:endParaRPr lang="pl-PL" sz="2800"/>
          </a:p>
        </p:txBody>
      </p:sp>
      <p:sp>
        <p:nvSpPr>
          <p:cNvPr id="17" name="pole tekstowe 16"/>
          <p:cNvSpPr txBox="1"/>
          <p:nvPr/>
        </p:nvSpPr>
        <p:spPr>
          <a:xfrm>
            <a:off x="6548798" y="4658380"/>
            <a:ext cx="379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smtClean="0"/>
              <a:t>=</a:t>
            </a:r>
            <a:endParaRPr lang="pl-PL" sz="2800"/>
          </a:p>
        </p:txBody>
      </p:sp>
      <p:sp>
        <p:nvSpPr>
          <p:cNvPr id="18" name="Prostokąt zaokrąglony 17"/>
          <p:cNvSpPr/>
          <p:nvPr/>
        </p:nvSpPr>
        <p:spPr>
          <a:xfrm>
            <a:off x="3962398" y="915766"/>
            <a:ext cx="5401395" cy="1006868"/>
          </a:xfrm>
          <a:prstGeom prst="roundRect">
            <a:avLst/>
          </a:prstGeom>
          <a:solidFill>
            <a:srgbClr val="B9F8FF"/>
          </a:solidFill>
        </p:spPr>
        <p:txBody>
          <a:bodyPr wrap="square" lIns="0" tIns="0" rIns="0" bIns="0" rtlCol="0" anchor="ctr"/>
          <a:lstStyle/>
          <a:p>
            <a:pPr algn="ctr"/>
            <a:endParaRPr lang="pl-PL" b="1" smtClean="0"/>
          </a:p>
          <a:p>
            <a:pPr algn="ctr"/>
            <a:r>
              <a:rPr lang="pl-PL" sz="2400" b="1" smtClean="0">
                <a:latin typeface="+mj-lt"/>
              </a:rPr>
              <a:t>SPL.01</a:t>
            </a:r>
            <a:r>
              <a:rPr lang="pl-PL" sz="2400" b="1">
                <a:latin typeface="+mj-lt"/>
              </a:rPr>
              <a:t>. </a:t>
            </a:r>
            <a:r>
              <a:rPr lang="pl-PL" sz="2400">
                <a:latin typeface="+mj-lt"/>
              </a:rPr>
              <a:t>Obsługa magazynów</a:t>
            </a:r>
          </a:p>
          <a:p>
            <a:pPr algn="ctr"/>
            <a:r>
              <a:rPr lang="pl-PL" sz="2400" b="1">
                <a:latin typeface="+mj-lt"/>
              </a:rPr>
              <a:t>Certyfikat kwalifikacji zawodowej OKE</a:t>
            </a:r>
          </a:p>
          <a:p>
            <a:pPr algn="ctr"/>
            <a:endParaRPr lang="pl-PL"/>
          </a:p>
        </p:txBody>
      </p:sp>
      <p:sp>
        <p:nvSpPr>
          <p:cNvPr id="19" name="Prostokąt zaokrąglony 18"/>
          <p:cNvSpPr/>
          <p:nvPr/>
        </p:nvSpPr>
        <p:spPr>
          <a:xfrm>
            <a:off x="3962397" y="2343097"/>
            <a:ext cx="5401395" cy="1006868"/>
          </a:xfrm>
          <a:prstGeom prst="roundRect">
            <a:avLst/>
          </a:prstGeom>
          <a:solidFill>
            <a:srgbClr val="B9F8FF"/>
          </a:solidFill>
        </p:spPr>
        <p:txBody>
          <a:bodyPr wrap="square" lIns="0" tIns="0" rIns="0" bIns="0" rtlCol="0" anchor="ctr"/>
          <a:lstStyle/>
          <a:p>
            <a:pPr algn="ctr"/>
            <a:endParaRPr lang="pl-PL" b="1" smtClean="0"/>
          </a:p>
          <a:p>
            <a:pPr algn="ctr"/>
            <a:r>
              <a:rPr lang="pl-PL" sz="2400" b="1">
                <a:latin typeface="+mj-lt"/>
              </a:rPr>
              <a:t>SPL.04. </a:t>
            </a:r>
            <a:r>
              <a:rPr lang="pl-PL" sz="2400">
                <a:latin typeface="+mj-lt"/>
              </a:rPr>
              <a:t>Organizacja transportu</a:t>
            </a:r>
          </a:p>
          <a:p>
            <a:pPr algn="ctr"/>
            <a:r>
              <a:rPr lang="pl-PL" sz="2400" b="1">
                <a:latin typeface="+mj-lt"/>
              </a:rPr>
              <a:t>Certyfikat kwalifikacji zawodowej OKE</a:t>
            </a:r>
          </a:p>
          <a:p>
            <a:pPr algn="ctr"/>
            <a:endParaRPr lang="pl-PL"/>
          </a:p>
        </p:txBody>
      </p:sp>
      <p:sp>
        <p:nvSpPr>
          <p:cNvPr id="20" name="Prostokąt zaokrąglony 19"/>
          <p:cNvSpPr/>
          <p:nvPr/>
        </p:nvSpPr>
        <p:spPr>
          <a:xfrm>
            <a:off x="3962397" y="3751174"/>
            <a:ext cx="5401395" cy="1006868"/>
          </a:xfrm>
          <a:prstGeom prst="roundRect">
            <a:avLst/>
          </a:prstGeom>
          <a:solidFill>
            <a:srgbClr val="B9F8FF"/>
          </a:solidFill>
        </p:spPr>
        <p:txBody>
          <a:bodyPr wrap="square" lIns="0" tIns="0" rIns="0" bIns="0" rtlCol="0" anchor="t"/>
          <a:lstStyle/>
          <a:p>
            <a:pPr algn="ctr"/>
            <a:endParaRPr lang="pl-PL" b="1" smtClean="0"/>
          </a:p>
          <a:p>
            <a:pPr algn="ctr"/>
            <a:r>
              <a:rPr lang="pl-PL" sz="2400" b="1" smtClean="0">
                <a:latin typeface="+mj-lt"/>
              </a:rPr>
              <a:t>Wykształcenie średnie</a:t>
            </a:r>
            <a:endParaRPr lang="pl-PL"/>
          </a:p>
        </p:txBody>
      </p:sp>
      <p:sp>
        <p:nvSpPr>
          <p:cNvPr id="21" name="Prostokąt zaokrąglony 20"/>
          <p:cNvSpPr/>
          <p:nvPr/>
        </p:nvSpPr>
        <p:spPr>
          <a:xfrm>
            <a:off x="3962396" y="5045642"/>
            <a:ext cx="5401395" cy="1454306"/>
          </a:xfrm>
          <a:prstGeom prst="roundRect">
            <a:avLst/>
          </a:prstGeom>
          <a:solidFill>
            <a:srgbClr val="B9F8FF"/>
          </a:solidFill>
        </p:spPr>
        <p:txBody>
          <a:bodyPr wrap="square" lIns="0" tIns="0" rIns="0" bIns="0" rtlCol="0" anchor="ctr"/>
          <a:lstStyle/>
          <a:p>
            <a:pPr algn="ctr"/>
            <a:r>
              <a:rPr lang="pl-PL" sz="2400" b="1" smtClean="0">
                <a:latin typeface="+mj-lt"/>
              </a:rPr>
              <a:t>DYPLOM ZAWODOWY -OKE</a:t>
            </a:r>
            <a:endParaRPr lang="pl-PL" sz="2400" b="1">
              <a:latin typeface="+mj-lt"/>
            </a:endParaRPr>
          </a:p>
          <a:p>
            <a:pPr algn="ctr"/>
            <a:r>
              <a:rPr lang="pl-PL" sz="2400">
                <a:latin typeface="+mj-lt"/>
              </a:rPr>
              <a:t>Poziom </a:t>
            </a:r>
            <a:r>
              <a:rPr lang="pl-PL" sz="2400" smtClean="0">
                <a:latin typeface="+mj-lt"/>
              </a:rPr>
              <a:t>IV PRK </a:t>
            </a:r>
            <a:endParaRPr lang="pl-PL" sz="2400">
              <a:latin typeface="+mj-lt"/>
            </a:endParaRPr>
          </a:p>
          <a:p>
            <a:pPr algn="ctr"/>
            <a:r>
              <a:rPr lang="pl-PL" sz="2400" b="1">
                <a:latin typeface="+mj-lt"/>
              </a:rPr>
              <a:t>Zawód Technik Logistyk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933195" y="192378"/>
            <a:ext cx="10030460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658235" algn="l"/>
                <a:tab pos="4045585" algn="l"/>
              </a:tabLst>
            </a:pPr>
            <a:r>
              <a:rPr lang="pl-PL"/>
              <a:t> </a:t>
            </a:r>
            <a:r>
              <a:rPr lang="pl-PL" smtClean="0"/>
              <a:t>        </a:t>
            </a:r>
            <a:r>
              <a:rPr lang="pl-PL" smtClean="0">
                <a:solidFill>
                  <a:srgbClr val="002060"/>
                </a:solidFill>
              </a:rPr>
              <a:t>33</a:t>
            </a:r>
            <a:r>
              <a:rPr spc="-20" smtClean="0">
                <a:solidFill>
                  <a:srgbClr val="002060"/>
                </a:solidFill>
              </a:rPr>
              <a:t> </a:t>
            </a:r>
            <a:r>
              <a:rPr err="1" smtClean="0"/>
              <a:t>zawod</a:t>
            </a:r>
            <a:r>
              <a:rPr lang="pl-PL" smtClean="0"/>
              <a:t>y</a:t>
            </a:r>
            <a:r>
              <a:rPr spc="-30" smtClean="0"/>
              <a:t> </a:t>
            </a:r>
            <a:r>
              <a:rPr/>
              <a:t>w </a:t>
            </a:r>
            <a:r>
              <a:rPr lang="pl-PL" smtClean="0"/>
              <a:t>szkołach Powiatu Jarosławskiego</a:t>
            </a:r>
            <a:endParaRPr spc="-10"/>
          </a:p>
        </p:txBody>
      </p:sp>
      <p:grpSp>
        <p:nvGrpSpPr>
          <p:cNvPr id="11" name="object 11"/>
          <p:cNvGrpSpPr/>
          <p:nvPr/>
        </p:nvGrpSpPr>
        <p:grpSpPr>
          <a:xfrm>
            <a:off x="304800" y="2463925"/>
            <a:ext cx="2971800" cy="1346200"/>
            <a:chOff x="1181099" y="2470403"/>
            <a:chExt cx="3235960" cy="1346200"/>
          </a:xfrm>
        </p:grpSpPr>
        <p:sp>
          <p:nvSpPr>
            <p:cNvPr id="12" name="object 12"/>
            <p:cNvSpPr/>
            <p:nvPr/>
          </p:nvSpPr>
          <p:spPr>
            <a:xfrm>
              <a:off x="1181099" y="2470403"/>
              <a:ext cx="3235960" cy="1346200"/>
            </a:xfrm>
            <a:custGeom>
              <a:avLst/>
              <a:gdLst/>
              <a:ahLst/>
              <a:cxnLst/>
              <a:rect l="l" t="t" r="r" b="b"/>
              <a:pathLst>
                <a:path w="3235960" h="1346200">
                  <a:moveTo>
                    <a:pt x="3011170" y="0"/>
                  </a:moveTo>
                  <a:lnTo>
                    <a:pt x="224281" y="0"/>
                  </a:lnTo>
                  <a:lnTo>
                    <a:pt x="179093" y="4558"/>
                  </a:lnTo>
                  <a:lnTo>
                    <a:pt x="136999" y="17631"/>
                  </a:lnTo>
                  <a:lnTo>
                    <a:pt x="98902" y="38315"/>
                  </a:lnTo>
                  <a:lnTo>
                    <a:pt x="65706" y="65706"/>
                  </a:lnTo>
                  <a:lnTo>
                    <a:pt x="38315" y="98902"/>
                  </a:lnTo>
                  <a:lnTo>
                    <a:pt x="17631" y="136999"/>
                  </a:lnTo>
                  <a:lnTo>
                    <a:pt x="4558" y="179093"/>
                  </a:lnTo>
                  <a:lnTo>
                    <a:pt x="0" y="224282"/>
                  </a:lnTo>
                  <a:lnTo>
                    <a:pt x="0" y="1121410"/>
                  </a:lnTo>
                  <a:lnTo>
                    <a:pt x="4558" y="1166598"/>
                  </a:lnTo>
                  <a:lnTo>
                    <a:pt x="17631" y="1208692"/>
                  </a:lnTo>
                  <a:lnTo>
                    <a:pt x="38315" y="1246789"/>
                  </a:lnTo>
                  <a:lnTo>
                    <a:pt x="65706" y="1279985"/>
                  </a:lnTo>
                  <a:lnTo>
                    <a:pt x="98902" y="1307376"/>
                  </a:lnTo>
                  <a:lnTo>
                    <a:pt x="136999" y="1328060"/>
                  </a:lnTo>
                  <a:lnTo>
                    <a:pt x="179093" y="1341133"/>
                  </a:lnTo>
                  <a:lnTo>
                    <a:pt x="224281" y="1345692"/>
                  </a:lnTo>
                  <a:lnTo>
                    <a:pt x="3011170" y="1345692"/>
                  </a:lnTo>
                  <a:lnTo>
                    <a:pt x="3056358" y="1341133"/>
                  </a:lnTo>
                  <a:lnTo>
                    <a:pt x="3098452" y="1328060"/>
                  </a:lnTo>
                  <a:lnTo>
                    <a:pt x="3136549" y="1307376"/>
                  </a:lnTo>
                  <a:lnTo>
                    <a:pt x="3169745" y="1279985"/>
                  </a:lnTo>
                  <a:lnTo>
                    <a:pt x="3197136" y="1246789"/>
                  </a:lnTo>
                  <a:lnTo>
                    <a:pt x="3217820" y="1208692"/>
                  </a:lnTo>
                  <a:lnTo>
                    <a:pt x="3230893" y="1166598"/>
                  </a:lnTo>
                  <a:lnTo>
                    <a:pt x="3235452" y="1121410"/>
                  </a:lnTo>
                  <a:lnTo>
                    <a:pt x="3235452" y="224282"/>
                  </a:lnTo>
                  <a:lnTo>
                    <a:pt x="3230893" y="179093"/>
                  </a:lnTo>
                  <a:lnTo>
                    <a:pt x="3217820" y="136999"/>
                  </a:lnTo>
                  <a:lnTo>
                    <a:pt x="3197136" y="98902"/>
                  </a:lnTo>
                  <a:lnTo>
                    <a:pt x="3169745" y="65706"/>
                  </a:lnTo>
                  <a:lnTo>
                    <a:pt x="3136549" y="38315"/>
                  </a:lnTo>
                  <a:lnTo>
                    <a:pt x="3098452" y="17631"/>
                  </a:lnTo>
                  <a:lnTo>
                    <a:pt x="3056358" y="4558"/>
                  </a:lnTo>
                  <a:lnTo>
                    <a:pt x="3011170" y="0"/>
                  </a:lnTo>
                  <a:close/>
                </a:path>
              </a:pathLst>
            </a:custGeom>
            <a:solidFill>
              <a:srgbClr val="B4E7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181099" y="2470403"/>
              <a:ext cx="3235960" cy="1346200"/>
            </a:xfrm>
            <a:custGeom>
              <a:avLst/>
              <a:gdLst/>
              <a:ahLst/>
              <a:cxnLst/>
              <a:rect l="l" t="t" r="r" b="b"/>
              <a:pathLst>
                <a:path w="3235960" h="1346200">
                  <a:moveTo>
                    <a:pt x="0" y="224282"/>
                  </a:moveTo>
                  <a:lnTo>
                    <a:pt x="4558" y="179093"/>
                  </a:lnTo>
                  <a:lnTo>
                    <a:pt x="17631" y="136999"/>
                  </a:lnTo>
                  <a:lnTo>
                    <a:pt x="38315" y="98902"/>
                  </a:lnTo>
                  <a:lnTo>
                    <a:pt x="65706" y="65706"/>
                  </a:lnTo>
                  <a:lnTo>
                    <a:pt x="98902" y="38315"/>
                  </a:lnTo>
                  <a:lnTo>
                    <a:pt x="136999" y="17631"/>
                  </a:lnTo>
                  <a:lnTo>
                    <a:pt x="179093" y="4558"/>
                  </a:lnTo>
                  <a:lnTo>
                    <a:pt x="224281" y="0"/>
                  </a:lnTo>
                  <a:lnTo>
                    <a:pt x="3011170" y="0"/>
                  </a:lnTo>
                  <a:lnTo>
                    <a:pt x="3056358" y="4558"/>
                  </a:lnTo>
                  <a:lnTo>
                    <a:pt x="3098452" y="17631"/>
                  </a:lnTo>
                  <a:lnTo>
                    <a:pt x="3136549" y="38315"/>
                  </a:lnTo>
                  <a:lnTo>
                    <a:pt x="3169745" y="65706"/>
                  </a:lnTo>
                  <a:lnTo>
                    <a:pt x="3197136" y="98902"/>
                  </a:lnTo>
                  <a:lnTo>
                    <a:pt x="3217820" y="136999"/>
                  </a:lnTo>
                  <a:lnTo>
                    <a:pt x="3230893" y="179093"/>
                  </a:lnTo>
                  <a:lnTo>
                    <a:pt x="3235452" y="224282"/>
                  </a:lnTo>
                  <a:lnTo>
                    <a:pt x="3235452" y="1121410"/>
                  </a:lnTo>
                  <a:lnTo>
                    <a:pt x="3230893" y="1166598"/>
                  </a:lnTo>
                  <a:lnTo>
                    <a:pt x="3217820" y="1208692"/>
                  </a:lnTo>
                  <a:lnTo>
                    <a:pt x="3197136" y="1246789"/>
                  </a:lnTo>
                  <a:lnTo>
                    <a:pt x="3169745" y="1279985"/>
                  </a:lnTo>
                  <a:lnTo>
                    <a:pt x="3136549" y="1307376"/>
                  </a:lnTo>
                  <a:lnTo>
                    <a:pt x="3098452" y="1328060"/>
                  </a:lnTo>
                  <a:lnTo>
                    <a:pt x="3056358" y="1341133"/>
                  </a:lnTo>
                  <a:lnTo>
                    <a:pt x="3011170" y="1345692"/>
                  </a:lnTo>
                  <a:lnTo>
                    <a:pt x="224281" y="1345692"/>
                  </a:lnTo>
                  <a:lnTo>
                    <a:pt x="179093" y="1341133"/>
                  </a:lnTo>
                  <a:lnTo>
                    <a:pt x="136999" y="1328060"/>
                  </a:lnTo>
                  <a:lnTo>
                    <a:pt x="98902" y="1307376"/>
                  </a:lnTo>
                  <a:lnTo>
                    <a:pt x="65706" y="1279985"/>
                  </a:lnTo>
                  <a:lnTo>
                    <a:pt x="38315" y="1246789"/>
                  </a:lnTo>
                  <a:lnTo>
                    <a:pt x="17631" y="1208692"/>
                  </a:lnTo>
                  <a:lnTo>
                    <a:pt x="4558" y="1166598"/>
                  </a:lnTo>
                  <a:lnTo>
                    <a:pt x="0" y="1121410"/>
                  </a:lnTo>
                  <a:lnTo>
                    <a:pt x="0" y="224282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914400" y="2743200"/>
            <a:ext cx="159448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400" b="1">
                <a:latin typeface="Calibri"/>
                <a:cs typeface="Calibri"/>
              </a:rPr>
              <a:t>5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5">
                <a:latin typeface="Calibri"/>
                <a:cs typeface="Calibri"/>
              </a:rPr>
              <a:t>lat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3733801" y="685800"/>
            <a:ext cx="3581400" cy="5596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>
                <a:latin typeface="+mn-lt"/>
              </a:rPr>
              <a:t>Technik analityk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>
                <a:latin typeface="+mn-lt"/>
              </a:rPr>
              <a:t>Technik architektury krajobrazu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>
                <a:latin typeface="+mn-lt"/>
              </a:rPr>
              <a:t>Technik automatyk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>
                <a:latin typeface="+mn-lt"/>
              </a:rPr>
              <a:t>Technik budownictwa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>
                <a:latin typeface="+mn-lt"/>
              </a:rPr>
              <a:t>Technik ekonomista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>
                <a:latin typeface="+mn-lt"/>
              </a:rPr>
              <a:t>Technik eksploatacji portów i terminali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>
                <a:latin typeface="+mn-lt"/>
              </a:rPr>
              <a:t>Technik elektronik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>
                <a:latin typeface="+mn-lt"/>
              </a:rPr>
              <a:t>Technik fotografii i multimediów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>
                <a:latin typeface="+mn-lt"/>
              </a:rPr>
              <a:t>Technik gazownictwa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>
                <a:latin typeface="+mn-lt"/>
              </a:rPr>
              <a:t>Technik geodeta </a:t>
            </a:r>
            <a:r>
              <a:rPr lang="pl-PL" sz="1500" smtClean="0">
                <a:latin typeface="+mn-lt"/>
              </a:rPr>
              <a:t> </a:t>
            </a:r>
            <a:endParaRPr lang="pl-PL" sz="1500">
              <a:latin typeface="+mn-lt"/>
            </a:endParaRP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>
                <a:latin typeface="+mn-lt"/>
              </a:rPr>
              <a:t>Technik grafiki i poligrafii cyfrowej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>
                <a:latin typeface="+mn-lt"/>
              </a:rPr>
              <a:t>Technik handlowiec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>
                <a:latin typeface="+mn-lt"/>
              </a:rPr>
              <a:t>Technik hodowca koni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hotelarstwa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informatyk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logistyk 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7315200" y="609601"/>
            <a:ext cx="4191000" cy="6671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mechanik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mechanizacji rolnictwa i </a:t>
            </a:r>
            <a:r>
              <a:rPr lang="pl-PL" sz="1500" err="1" smtClean="0">
                <a:latin typeface="+mn-lt"/>
              </a:rPr>
              <a:t>agrotroniki</a:t>
            </a:r>
            <a:endParaRPr lang="pl-PL" sz="1500" smtClean="0">
              <a:latin typeface="+mn-lt"/>
            </a:endParaRP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pojazdów samochodowych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programista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przemysłu mody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rachunkowości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robót wykończeniowych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spawalnictwa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spedytor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stylista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technologii żywności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teleinformatyk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urządzeń i systemów energetyki odnawialnej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usług fryzjerskich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usług kelnerskich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weterynarii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500" smtClean="0">
                <a:latin typeface="+mn-lt"/>
              </a:rPr>
              <a:t>Technik żywienia i usług gastronomicznych </a:t>
            </a:r>
          </a:p>
          <a:p>
            <a:pPr>
              <a:lnSpc>
                <a:spcPct val="150000"/>
              </a:lnSpc>
            </a:pPr>
            <a:endParaRPr lang="pl-PL" sz="15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661280" y="3892296"/>
            <a:ext cx="192405" cy="369570"/>
          </a:xfrm>
          <a:custGeom>
            <a:avLst/>
            <a:gdLst/>
            <a:ahLst/>
            <a:cxnLst/>
            <a:rect l="l" t="t" r="r" b="b"/>
            <a:pathLst>
              <a:path w="192404" h="369570">
                <a:moveTo>
                  <a:pt x="64067" y="191516"/>
                </a:moveTo>
                <a:lnTo>
                  <a:pt x="61595" y="368172"/>
                </a:lnTo>
                <a:lnTo>
                  <a:pt x="125603" y="369061"/>
                </a:lnTo>
                <a:lnTo>
                  <a:pt x="128075" y="192405"/>
                </a:lnTo>
                <a:lnTo>
                  <a:pt x="64067" y="191516"/>
                </a:lnTo>
                <a:close/>
              </a:path>
              <a:path w="192404" h="369570">
                <a:moveTo>
                  <a:pt x="175732" y="159511"/>
                </a:moveTo>
                <a:lnTo>
                  <a:pt x="64516" y="159511"/>
                </a:lnTo>
                <a:lnTo>
                  <a:pt x="128524" y="160400"/>
                </a:lnTo>
                <a:lnTo>
                  <a:pt x="128075" y="192405"/>
                </a:lnTo>
                <a:lnTo>
                  <a:pt x="192024" y="193293"/>
                </a:lnTo>
                <a:lnTo>
                  <a:pt x="175732" y="159511"/>
                </a:lnTo>
                <a:close/>
              </a:path>
              <a:path w="192404" h="369570">
                <a:moveTo>
                  <a:pt x="64516" y="159511"/>
                </a:moveTo>
                <a:lnTo>
                  <a:pt x="64067" y="191516"/>
                </a:lnTo>
                <a:lnTo>
                  <a:pt x="128075" y="192405"/>
                </a:lnTo>
                <a:lnTo>
                  <a:pt x="128524" y="160400"/>
                </a:lnTo>
                <a:lnTo>
                  <a:pt x="64516" y="159511"/>
                </a:lnTo>
                <a:close/>
              </a:path>
              <a:path w="192404" h="369570">
                <a:moveTo>
                  <a:pt x="98806" y="0"/>
                </a:moveTo>
                <a:lnTo>
                  <a:pt x="0" y="190626"/>
                </a:lnTo>
                <a:lnTo>
                  <a:pt x="64067" y="191516"/>
                </a:lnTo>
                <a:lnTo>
                  <a:pt x="64516" y="159511"/>
                </a:lnTo>
                <a:lnTo>
                  <a:pt x="175732" y="159511"/>
                </a:lnTo>
                <a:lnTo>
                  <a:pt x="98806" y="0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530972" y="3875532"/>
            <a:ext cx="192405" cy="369570"/>
          </a:xfrm>
          <a:custGeom>
            <a:avLst/>
            <a:gdLst/>
            <a:ahLst/>
            <a:cxnLst/>
            <a:rect l="l" t="t" r="r" b="b"/>
            <a:pathLst>
              <a:path w="192404" h="369570">
                <a:moveTo>
                  <a:pt x="64067" y="191516"/>
                </a:moveTo>
                <a:lnTo>
                  <a:pt x="61595" y="368173"/>
                </a:lnTo>
                <a:lnTo>
                  <a:pt x="125602" y="369062"/>
                </a:lnTo>
                <a:lnTo>
                  <a:pt x="128075" y="192405"/>
                </a:lnTo>
                <a:lnTo>
                  <a:pt x="64067" y="191516"/>
                </a:lnTo>
                <a:close/>
              </a:path>
              <a:path w="192404" h="369570">
                <a:moveTo>
                  <a:pt x="175732" y="159512"/>
                </a:moveTo>
                <a:lnTo>
                  <a:pt x="64516" y="159512"/>
                </a:lnTo>
                <a:lnTo>
                  <a:pt x="128524" y="160401"/>
                </a:lnTo>
                <a:lnTo>
                  <a:pt x="128075" y="192405"/>
                </a:lnTo>
                <a:lnTo>
                  <a:pt x="192024" y="193294"/>
                </a:lnTo>
                <a:lnTo>
                  <a:pt x="175732" y="159512"/>
                </a:lnTo>
                <a:close/>
              </a:path>
              <a:path w="192404" h="369570">
                <a:moveTo>
                  <a:pt x="64516" y="159512"/>
                </a:moveTo>
                <a:lnTo>
                  <a:pt x="64067" y="191516"/>
                </a:lnTo>
                <a:lnTo>
                  <a:pt x="128075" y="192405"/>
                </a:lnTo>
                <a:lnTo>
                  <a:pt x="128524" y="160401"/>
                </a:lnTo>
                <a:lnTo>
                  <a:pt x="64516" y="159512"/>
                </a:lnTo>
                <a:close/>
              </a:path>
              <a:path w="192404" h="369570">
                <a:moveTo>
                  <a:pt x="98805" y="0"/>
                </a:moveTo>
                <a:lnTo>
                  <a:pt x="0" y="190627"/>
                </a:lnTo>
                <a:lnTo>
                  <a:pt x="64067" y="191516"/>
                </a:lnTo>
                <a:lnTo>
                  <a:pt x="64516" y="159512"/>
                </a:lnTo>
                <a:lnTo>
                  <a:pt x="175732" y="159512"/>
                </a:lnTo>
                <a:lnTo>
                  <a:pt x="98805" y="0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093967" y="2456688"/>
            <a:ext cx="192405" cy="1882139"/>
          </a:xfrm>
          <a:custGeom>
            <a:avLst/>
            <a:gdLst/>
            <a:ahLst/>
            <a:cxnLst/>
            <a:rect l="l" t="t" r="r" b="b"/>
            <a:pathLst>
              <a:path w="192404" h="1882139">
                <a:moveTo>
                  <a:pt x="128063" y="191854"/>
                </a:moveTo>
                <a:lnTo>
                  <a:pt x="64055" y="192193"/>
                </a:lnTo>
                <a:lnTo>
                  <a:pt x="73279" y="1882013"/>
                </a:lnTo>
                <a:lnTo>
                  <a:pt x="137287" y="1881632"/>
                </a:lnTo>
                <a:lnTo>
                  <a:pt x="128063" y="191854"/>
                </a:lnTo>
                <a:close/>
              </a:path>
              <a:path w="192404" h="1882139">
                <a:moveTo>
                  <a:pt x="94996" y="0"/>
                </a:moveTo>
                <a:lnTo>
                  <a:pt x="0" y="192532"/>
                </a:lnTo>
                <a:lnTo>
                  <a:pt x="64055" y="192193"/>
                </a:lnTo>
                <a:lnTo>
                  <a:pt x="63881" y="160147"/>
                </a:lnTo>
                <a:lnTo>
                  <a:pt x="176002" y="159892"/>
                </a:lnTo>
                <a:lnTo>
                  <a:pt x="94996" y="0"/>
                </a:lnTo>
                <a:close/>
              </a:path>
              <a:path w="192404" h="1882139">
                <a:moveTo>
                  <a:pt x="127889" y="159892"/>
                </a:moveTo>
                <a:lnTo>
                  <a:pt x="63881" y="160147"/>
                </a:lnTo>
                <a:lnTo>
                  <a:pt x="64055" y="192193"/>
                </a:lnTo>
                <a:lnTo>
                  <a:pt x="128063" y="191854"/>
                </a:lnTo>
                <a:lnTo>
                  <a:pt x="127889" y="159892"/>
                </a:lnTo>
                <a:close/>
              </a:path>
              <a:path w="192404" h="1882139">
                <a:moveTo>
                  <a:pt x="176002" y="159892"/>
                </a:moveTo>
                <a:lnTo>
                  <a:pt x="127889" y="159892"/>
                </a:lnTo>
                <a:lnTo>
                  <a:pt x="128063" y="191854"/>
                </a:lnTo>
                <a:lnTo>
                  <a:pt x="192024" y="191515"/>
                </a:lnTo>
                <a:lnTo>
                  <a:pt x="176002" y="159892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090792" y="1211580"/>
            <a:ext cx="192405" cy="369570"/>
          </a:xfrm>
          <a:custGeom>
            <a:avLst/>
            <a:gdLst/>
            <a:ahLst/>
            <a:cxnLst/>
            <a:rect l="l" t="t" r="r" b="b"/>
            <a:pathLst>
              <a:path w="192404" h="369569">
                <a:moveTo>
                  <a:pt x="64067" y="191516"/>
                </a:moveTo>
                <a:lnTo>
                  <a:pt x="61595" y="368173"/>
                </a:lnTo>
                <a:lnTo>
                  <a:pt x="125603" y="369062"/>
                </a:lnTo>
                <a:lnTo>
                  <a:pt x="128075" y="192405"/>
                </a:lnTo>
                <a:lnTo>
                  <a:pt x="64067" y="191516"/>
                </a:lnTo>
                <a:close/>
              </a:path>
              <a:path w="192404" h="369569">
                <a:moveTo>
                  <a:pt x="175732" y="159512"/>
                </a:moveTo>
                <a:lnTo>
                  <a:pt x="64516" y="159512"/>
                </a:lnTo>
                <a:lnTo>
                  <a:pt x="128524" y="160400"/>
                </a:lnTo>
                <a:lnTo>
                  <a:pt x="128075" y="192405"/>
                </a:lnTo>
                <a:lnTo>
                  <a:pt x="192024" y="193294"/>
                </a:lnTo>
                <a:lnTo>
                  <a:pt x="175732" y="159512"/>
                </a:lnTo>
                <a:close/>
              </a:path>
              <a:path w="192404" h="369569">
                <a:moveTo>
                  <a:pt x="64516" y="159512"/>
                </a:moveTo>
                <a:lnTo>
                  <a:pt x="64067" y="191516"/>
                </a:lnTo>
                <a:lnTo>
                  <a:pt x="128075" y="192405"/>
                </a:lnTo>
                <a:lnTo>
                  <a:pt x="128524" y="160400"/>
                </a:lnTo>
                <a:lnTo>
                  <a:pt x="64516" y="159512"/>
                </a:lnTo>
                <a:close/>
              </a:path>
              <a:path w="192404" h="369569">
                <a:moveTo>
                  <a:pt x="98806" y="0"/>
                </a:moveTo>
                <a:lnTo>
                  <a:pt x="0" y="190627"/>
                </a:lnTo>
                <a:lnTo>
                  <a:pt x="64067" y="191516"/>
                </a:lnTo>
                <a:lnTo>
                  <a:pt x="64516" y="159512"/>
                </a:lnTo>
                <a:lnTo>
                  <a:pt x="175732" y="159512"/>
                </a:lnTo>
                <a:lnTo>
                  <a:pt x="98806" y="0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101460" y="5742432"/>
            <a:ext cx="192405" cy="369570"/>
          </a:xfrm>
          <a:custGeom>
            <a:avLst/>
            <a:gdLst/>
            <a:ahLst/>
            <a:cxnLst/>
            <a:rect l="l" t="t" r="r" b="b"/>
            <a:pathLst>
              <a:path w="192404" h="369570">
                <a:moveTo>
                  <a:pt x="64068" y="191559"/>
                </a:moveTo>
                <a:lnTo>
                  <a:pt x="61594" y="368211"/>
                </a:lnTo>
                <a:lnTo>
                  <a:pt x="125602" y="369112"/>
                </a:lnTo>
                <a:lnTo>
                  <a:pt x="128076" y="192452"/>
                </a:lnTo>
                <a:lnTo>
                  <a:pt x="64068" y="191559"/>
                </a:lnTo>
                <a:close/>
              </a:path>
              <a:path w="192404" h="369570">
                <a:moveTo>
                  <a:pt x="175736" y="159562"/>
                </a:moveTo>
                <a:lnTo>
                  <a:pt x="64515" y="159562"/>
                </a:lnTo>
                <a:lnTo>
                  <a:pt x="128524" y="160451"/>
                </a:lnTo>
                <a:lnTo>
                  <a:pt x="128076" y="192452"/>
                </a:lnTo>
                <a:lnTo>
                  <a:pt x="192024" y="193344"/>
                </a:lnTo>
                <a:lnTo>
                  <a:pt x="175736" y="159562"/>
                </a:lnTo>
                <a:close/>
              </a:path>
              <a:path w="192404" h="369570">
                <a:moveTo>
                  <a:pt x="64515" y="159562"/>
                </a:moveTo>
                <a:lnTo>
                  <a:pt x="64068" y="191559"/>
                </a:lnTo>
                <a:lnTo>
                  <a:pt x="128076" y="192452"/>
                </a:lnTo>
                <a:lnTo>
                  <a:pt x="128524" y="160451"/>
                </a:lnTo>
                <a:lnTo>
                  <a:pt x="64515" y="159562"/>
                </a:lnTo>
                <a:close/>
              </a:path>
              <a:path w="192404" h="369570">
                <a:moveTo>
                  <a:pt x="98805" y="0"/>
                </a:moveTo>
                <a:lnTo>
                  <a:pt x="0" y="190665"/>
                </a:lnTo>
                <a:lnTo>
                  <a:pt x="64068" y="191559"/>
                </a:lnTo>
                <a:lnTo>
                  <a:pt x="64515" y="159562"/>
                </a:lnTo>
                <a:lnTo>
                  <a:pt x="175736" y="159562"/>
                </a:lnTo>
                <a:lnTo>
                  <a:pt x="98805" y="0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938516" y="4715509"/>
            <a:ext cx="500380" cy="192405"/>
          </a:xfrm>
          <a:custGeom>
            <a:avLst/>
            <a:gdLst/>
            <a:ahLst/>
            <a:cxnLst/>
            <a:rect l="l" t="t" r="r" b="b"/>
            <a:pathLst>
              <a:path w="500379" h="192404">
                <a:moveTo>
                  <a:pt x="308186" y="63984"/>
                </a:moveTo>
                <a:lnTo>
                  <a:pt x="308101" y="192023"/>
                </a:lnTo>
                <a:lnTo>
                  <a:pt x="436457" y="128015"/>
                </a:lnTo>
                <a:lnTo>
                  <a:pt x="340105" y="128015"/>
                </a:lnTo>
                <a:lnTo>
                  <a:pt x="340232" y="64007"/>
                </a:lnTo>
                <a:lnTo>
                  <a:pt x="308186" y="63984"/>
                </a:lnTo>
                <a:close/>
              </a:path>
              <a:path w="500379" h="192404">
                <a:moveTo>
                  <a:pt x="340106" y="127992"/>
                </a:moveTo>
                <a:lnTo>
                  <a:pt x="308144" y="127992"/>
                </a:lnTo>
                <a:lnTo>
                  <a:pt x="340105" y="128015"/>
                </a:lnTo>
                <a:close/>
              </a:path>
              <a:path w="500379" h="192404">
                <a:moveTo>
                  <a:pt x="308228" y="0"/>
                </a:moveTo>
                <a:lnTo>
                  <a:pt x="308186" y="63984"/>
                </a:lnTo>
                <a:lnTo>
                  <a:pt x="340232" y="64007"/>
                </a:lnTo>
                <a:lnTo>
                  <a:pt x="340105" y="128015"/>
                </a:lnTo>
                <a:lnTo>
                  <a:pt x="436457" y="128015"/>
                </a:lnTo>
                <a:lnTo>
                  <a:pt x="500125" y="96265"/>
                </a:lnTo>
                <a:lnTo>
                  <a:pt x="308228" y="0"/>
                </a:lnTo>
                <a:close/>
              </a:path>
              <a:path w="500379" h="192404">
                <a:moveTo>
                  <a:pt x="0" y="63753"/>
                </a:moveTo>
                <a:lnTo>
                  <a:pt x="0" y="127762"/>
                </a:lnTo>
                <a:lnTo>
                  <a:pt x="308144" y="127992"/>
                </a:lnTo>
                <a:lnTo>
                  <a:pt x="308186" y="63984"/>
                </a:lnTo>
                <a:lnTo>
                  <a:pt x="0" y="637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996439" y="1751076"/>
            <a:ext cx="192405" cy="578485"/>
          </a:xfrm>
          <a:custGeom>
            <a:avLst/>
            <a:gdLst/>
            <a:ahLst/>
            <a:cxnLst/>
            <a:rect l="l" t="t" r="r" b="b"/>
            <a:pathLst>
              <a:path w="192405" h="578485">
                <a:moveTo>
                  <a:pt x="128016" y="160020"/>
                </a:moveTo>
                <a:lnTo>
                  <a:pt x="64008" y="160020"/>
                </a:lnTo>
                <a:lnTo>
                  <a:pt x="64008" y="577976"/>
                </a:lnTo>
                <a:lnTo>
                  <a:pt x="128016" y="577976"/>
                </a:lnTo>
                <a:lnTo>
                  <a:pt x="128016" y="160020"/>
                </a:lnTo>
                <a:close/>
              </a:path>
              <a:path w="192405" h="578485">
                <a:moveTo>
                  <a:pt x="96012" y="0"/>
                </a:moveTo>
                <a:lnTo>
                  <a:pt x="0" y="192024"/>
                </a:lnTo>
                <a:lnTo>
                  <a:pt x="64008" y="192024"/>
                </a:lnTo>
                <a:lnTo>
                  <a:pt x="64008" y="160020"/>
                </a:lnTo>
                <a:lnTo>
                  <a:pt x="176022" y="160020"/>
                </a:lnTo>
                <a:lnTo>
                  <a:pt x="96012" y="0"/>
                </a:lnTo>
                <a:close/>
              </a:path>
              <a:path w="192405" h="578485">
                <a:moveTo>
                  <a:pt x="176022" y="160020"/>
                </a:moveTo>
                <a:lnTo>
                  <a:pt x="128016" y="160020"/>
                </a:lnTo>
                <a:lnTo>
                  <a:pt x="128016" y="192024"/>
                </a:lnTo>
                <a:lnTo>
                  <a:pt x="192024" y="192024"/>
                </a:lnTo>
                <a:lnTo>
                  <a:pt x="176022" y="1600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186416" y="1751076"/>
            <a:ext cx="192405" cy="578485"/>
          </a:xfrm>
          <a:custGeom>
            <a:avLst/>
            <a:gdLst/>
            <a:ahLst/>
            <a:cxnLst/>
            <a:rect l="l" t="t" r="r" b="b"/>
            <a:pathLst>
              <a:path w="192404" h="578485">
                <a:moveTo>
                  <a:pt x="128015" y="160020"/>
                </a:moveTo>
                <a:lnTo>
                  <a:pt x="64007" y="160020"/>
                </a:lnTo>
                <a:lnTo>
                  <a:pt x="64007" y="577976"/>
                </a:lnTo>
                <a:lnTo>
                  <a:pt x="128015" y="577976"/>
                </a:lnTo>
                <a:lnTo>
                  <a:pt x="128015" y="160020"/>
                </a:lnTo>
                <a:close/>
              </a:path>
              <a:path w="192404" h="578485">
                <a:moveTo>
                  <a:pt x="96011" y="0"/>
                </a:moveTo>
                <a:lnTo>
                  <a:pt x="0" y="192024"/>
                </a:lnTo>
                <a:lnTo>
                  <a:pt x="64007" y="192024"/>
                </a:lnTo>
                <a:lnTo>
                  <a:pt x="64007" y="160020"/>
                </a:lnTo>
                <a:lnTo>
                  <a:pt x="176022" y="160020"/>
                </a:lnTo>
                <a:lnTo>
                  <a:pt x="96011" y="0"/>
                </a:lnTo>
                <a:close/>
              </a:path>
              <a:path w="192404" h="578485">
                <a:moveTo>
                  <a:pt x="176022" y="160020"/>
                </a:moveTo>
                <a:lnTo>
                  <a:pt x="128015" y="160020"/>
                </a:lnTo>
                <a:lnTo>
                  <a:pt x="128015" y="192024"/>
                </a:lnTo>
                <a:lnTo>
                  <a:pt x="192024" y="192024"/>
                </a:lnTo>
                <a:lnTo>
                  <a:pt x="176022" y="1600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837432" y="600075"/>
            <a:ext cx="494665" cy="192405"/>
          </a:xfrm>
          <a:custGeom>
            <a:avLst/>
            <a:gdLst/>
            <a:ahLst/>
            <a:cxnLst/>
            <a:rect l="l" t="t" r="r" b="b"/>
            <a:pathLst>
              <a:path w="494664" h="192404">
                <a:moveTo>
                  <a:pt x="194817" y="0"/>
                </a:moveTo>
                <a:lnTo>
                  <a:pt x="0" y="90297"/>
                </a:lnTo>
                <a:lnTo>
                  <a:pt x="189102" y="192024"/>
                </a:lnTo>
                <a:lnTo>
                  <a:pt x="191009" y="127950"/>
                </a:lnTo>
                <a:lnTo>
                  <a:pt x="159003" y="127000"/>
                </a:lnTo>
                <a:lnTo>
                  <a:pt x="160908" y="63119"/>
                </a:lnTo>
                <a:lnTo>
                  <a:pt x="192939" y="63119"/>
                </a:lnTo>
                <a:lnTo>
                  <a:pt x="194817" y="0"/>
                </a:lnTo>
                <a:close/>
              </a:path>
              <a:path w="494664" h="192404">
                <a:moveTo>
                  <a:pt x="192911" y="64069"/>
                </a:moveTo>
                <a:lnTo>
                  <a:pt x="191009" y="127950"/>
                </a:lnTo>
                <a:lnTo>
                  <a:pt x="492505" y="136905"/>
                </a:lnTo>
                <a:lnTo>
                  <a:pt x="494283" y="73025"/>
                </a:lnTo>
                <a:lnTo>
                  <a:pt x="192911" y="64069"/>
                </a:lnTo>
                <a:close/>
              </a:path>
              <a:path w="494664" h="192404">
                <a:moveTo>
                  <a:pt x="160908" y="63119"/>
                </a:moveTo>
                <a:lnTo>
                  <a:pt x="159003" y="127000"/>
                </a:lnTo>
                <a:lnTo>
                  <a:pt x="191009" y="127950"/>
                </a:lnTo>
                <a:lnTo>
                  <a:pt x="192911" y="64069"/>
                </a:lnTo>
                <a:lnTo>
                  <a:pt x="160908" y="63119"/>
                </a:lnTo>
                <a:close/>
              </a:path>
              <a:path w="494664" h="192404">
                <a:moveTo>
                  <a:pt x="192939" y="63119"/>
                </a:moveTo>
                <a:lnTo>
                  <a:pt x="160908" y="63119"/>
                </a:lnTo>
                <a:lnTo>
                  <a:pt x="192911" y="64069"/>
                </a:lnTo>
                <a:lnTo>
                  <a:pt x="192939" y="6311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188452" y="609600"/>
            <a:ext cx="458470" cy="192405"/>
          </a:xfrm>
          <a:custGeom>
            <a:avLst/>
            <a:gdLst/>
            <a:ahLst/>
            <a:cxnLst/>
            <a:rect l="l" t="t" r="r" b="b"/>
            <a:pathLst>
              <a:path w="458470" h="192404">
                <a:moveTo>
                  <a:pt x="266319" y="0"/>
                </a:moveTo>
                <a:lnTo>
                  <a:pt x="266319" y="192024"/>
                </a:lnTo>
                <a:lnTo>
                  <a:pt x="394335" y="128015"/>
                </a:lnTo>
                <a:lnTo>
                  <a:pt x="298323" y="128015"/>
                </a:lnTo>
                <a:lnTo>
                  <a:pt x="298323" y="64008"/>
                </a:lnTo>
                <a:lnTo>
                  <a:pt x="394335" y="64008"/>
                </a:lnTo>
                <a:lnTo>
                  <a:pt x="266319" y="0"/>
                </a:lnTo>
                <a:close/>
              </a:path>
              <a:path w="458470" h="192404">
                <a:moveTo>
                  <a:pt x="266319" y="64008"/>
                </a:moveTo>
                <a:lnTo>
                  <a:pt x="0" y="64008"/>
                </a:lnTo>
                <a:lnTo>
                  <a:pt x="0" y="128015"/>
                </a:lnTo>
                <a:lnTo>
                  <a:pt x="266319" y="128015"/>
                </a:lnTo>
                <a:lnTo>
                  <a:pt x="266319" y="64008"/>
                </a:lnTo>
                <a:close/>
              </a:path>
              <a:path w="458470" h="192404">
                <a:moveTo>
                  <a:pt x="394335" y="64008"/>
                </a:moveTo>
                <a:lnTo>
                  <a:pt x="298323" y="64008"/>
                </a:lnTo>
                <a:lnTo>
                  <a:pt x="298323" y="128015"/>
                </a:lnTo>
                <a:lnTo>
                  <a:pt x="394335" y="128015"/>
                </a:lnTo>
                <a:lnTo>
                  <a:pt x="458343" y="96012"/>
                </a:lnTo>
                <a:lnTo>
                  <a:pt x="394335" y="640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2" name="object 12"/>
          <p:cNvGrpSpPr/>
          <p:nvPr/>
        </p:nvGrpSpPr>
        <p:grpSpPr>
          <a:xfrm>
            <a:off x="4559808" y="4256532"/>
            <a:ext cx="3249295" cy="1358265"/>
            <a:chOff x="4559808" y="4256532"/>
            <a:chExt cx="3249295" cy="1358265"/>
          </a:xfrm>
        </p:grpSpPr>
        <p:sp>
          <p:nvSpPr>
            <p:cNvPr id="13" name="object 13"/>
            <p:cNvSpPr/>
            <p:nvPr/>
          </p:nvSpPr>
          <p:spPr>
            <a:xfrm>
              <a:off x="4565904" y="4262628"/>
              <a:ext cx="3237230" cy="1346200"/>
            </a:xfrm>
            <a:custGeom>
              <a:avLst/>
              <a:gdLst/>
              <a:ahLst/>
              <a:cxnLst/>
              <a:rect l="l" t="t" r="r" b="b"/>
              <a:pathLst>
                <a:path w="3237229" h="1346200">
                  <a:moveTo>
                    <a:pt x="3012694" y="0"/>
                  </a:moveTo>
                  <a:lnTo>
                    <a:pt x="224282" y="0"/>
                  </a:lnTo>
                  <a:lnTo>
                    <a:pt x="179093" y="4558"/>
                  </a:lnTo>
                  <a:lnTo>
                    <a:pt x="136999" y="17631"/>
                  </a:lnTo>
                  <a:lnTo>
                    <a:pt x="98902" y="38315"/>
                  </a:lnTo>
                  <a:lnTo>
                    <a:pt x="65706" y="65706"/>
                  </a:lnTo>
                  <a:lnTo>
                    <a:pt x="38315" y="98902"/>
                  </a:lnTo>
                  <a:lnTo>
                    <a:pt x="17631" y="136999"/>
                  </a:lnTo>
                  <a:lnTo>
                    <a:pt x="4558" y="179093"/>
                  </a:lnTo>
                  <a:lnTo>
                    <a:pt x="0" y="224282"/>
                  </a:lnTo>
                  <a:lnTo>
                    <a:pt x="0" y="1121410"/>
                  </a:lnTo>
                  <a:lnTo>
                    <a:pt x="4558" y="1166598"/>
                  </a:lnTo>
                  <a:lnTo>
                    <a:pt x="17631" y="1208692"/>
                  </a:lnTo>
                  <a:lnTo>
                    <a:pt x="38315" y="1246789"/>
                  </a:lnTo>
                  <a:lnTo>
                    <a:pt x="65706" y="1279985"/>
                  </a:lnTo>
                  <a:lnTo>
                    <a:pt x="98902" y="1307376"/>
                  </a:lnTo>
                  <a:lnTo>
                    <a:pt x="136999" y="1328060"/>
                  </a:lnTo>
                  <a:lnTo>
                    <a:pt x="179093" y="1341133"/>
                  </a:lnTo>
                  <a:lnTo>
                    <a:pt x="224282" y="1345692"/>
                  </a:lnTo>
                  <a:lnTo>
                    <a:pt x="3012694" y="1345692"/>
                  </a:lnTo>
                  <a:lnTo>
                    <a:pt x="3057882" y="1341133"/>
                  </a:lnTo>
                  <a:lnTo>
                    <a:pt x="3099976" y="1328060"/>
                  </a:lnTo>
                  <a:lnTo>
                    <a:pt x="3138073" y="1307376"/>
                  </a:lnTo>
                  <a:lnTo>
                    <a:pt x="3171269" y="1279985"/>
                  </a:lnTo>
                  <a:lnTo>
                    <a:pt x="3198660" y="1246789"/>
                  </a:lnTo>
                  <a:lnTo>
                    <a:pt x="3219344" y="1208692"/>
                  </a:lnTo>
                  <a:lnTo>
                    <a:pt x="3232417" y="1166598"/>
                  </a:lnTo>
                  <a:lnTo>
                    <a:pt x="3236976" y="1121410"/>
                  </a:lnTo>
                  <a:lnTo>
                    <a:pt x="3236976" y="224282"/>
                  </a:lnTo>
                  <a:lnTo>
                    <a:pt x="3232417" y="179093"/>
                  </a:lnTo>
                  <a:lnTo>
                    <a:pt x="3219344" y="136999"/>
                  </a:lnTo>
                  <a:lnTo>
                    <a:pt x="3198660" y="98902"/>
                  </a:lnTo>
                  <a:lnTo>
                    <a:pt x="3171269" y="65706"/>
                  </a:lnTo>
                  <a:lnTo>
                    <a:pt x="3138073" y="38315"/>
                  </a:lnTo>
                  <a:lnTo>
                    <a:pt x="3099976" y="17631"/>
                  </a:lnTo>
                  <a:lnTo>
                    <a:pt x="3057882" y="4558"/>
                  </a:lnTo>
                  <a:lnTo>
                    <a:pt x="3012694" y="0"/>
                  </a:lnTo>
                  <a:close/>
                </a:path>
              </a:pathLst>
            </a:custGeom>
            <a:solidFill>
              <a:srgbClr val="B4E7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565904" y="4262628"/>
              <a:ext cx="3237230" cy="1346200"/>
            </a:xfrm>
            <a:custGeom>
              <a:avLst/>
              <a:gdLst/>
              <a:ahLst/>
              <a:cxnLst/>
              <a:rect l="l" t="t" r="r" b="b"/>
              <a:pathLst>
                <a:path w="3237229" h="1346200">
                  <a:moveTo>
                    <a:pt x="0" y="224282"/>
                  </a:moveTo>
                  <a:lnTo>
                    <a:pt x="4558" y="179093"/>
                  </a:lnTo>
                  <a:lnTo>
                    <a:pt x="17631" y="136999"/>
                  </a:lnTo>
                  <a:lnTo>
                    <a:pt x="38315" y="98902"/>
                  </a:lnTo>
                  <a:lnTo>
                    <a:pt x="65706" y="65706"/>
                  </a:lnTo>
                  <a:lnTo>
                    <a:pt x="98902" y="38315"/>
                  </a:lnTo>
                  <a:lnTo>
                    <a:pt x="136999" y="17631"/>
                  </a:lnTo>
                  <a:lnTo>
                    <a:pt x="179093" y="4558"/>
                  </a:lnTo>
                  <a:lnTo>
                    <a:pt x="224282" y="0"/>
                  </a:lnTo>
                  <a:lnTo>
                    <a:pt x="3012694" y="0"/>
                  </a:lnTo>
                  <a:lnTo>
                    <a:pt x="3057882" y="4558"/>
                  </a:lnTo>
                  <a:lnTo>
                    <a:pt x="3099976" y="17631"/>
                  </a:lnTo>
                  <a:lnTo>
                    <a:pt x="3138073" y="38315"/>
                  </a:lnTo>
                  <a:lnTo>
                    <a:pt x="3171269" y="65706"/>
                  </a:lnTo>
                  <a:lnTo>
                    <a:pt x="3198660" y="98902"/>
                  </a:lnTo>
                  <a:lnTo>
                    <a:pt x="3219344" y="136999"/>
                  </a:lnTo>
                  <a:lnTo>
                    <a:pt x="3232417" y="179093"/>
                  </a:lnTo>
                  <a:lnTo>
                    <a:pt x="3236976" y="224282"/>
                  </a:lnTo>
                  <a:lnTo>
                    <a:pt x="3236976" y="1121410"/>
                  </a:lnTo>
                  <a:lnTo>
                    <a:pt x="3232417" y="1166598"/>
                  </a:lnTo>
                  <a:lnTo>
                    <a:pt x="3219344" y="1208692"/>
                  </a:lnTo>
                  <a:lnTo>
                    <a:pt x="3198660" y="1246789"/>
                  </a:lnTo>
                  <a:lnTo>
                    <a:pt x="3171269" y="1279985"/>
                  </a:lnTo>
                  <a:lnTo>
                    <a:pt x="3138073" y="1307376"/>
                  </a:lnTo>
                  <a:lnTo>
                    <a:pt x="3099976" y="1328060"/>
                  </a:lnTo>
                  <a:lnTo>
                    <a:pt x="3057882" y="1341133"/>
                  </a:lnTo>
                  <a:lnTo>
                    <a:pt x="3012694" y="1345692"/>
                  </a:lnTo>
                  <a:lnTo>
                    <a:pt x="224282" y="1345692"/>
                  </a:lnTo>
                  <a:lnTo>
                    <a:pt x="179093" y="1341133"/>
                  </a:lnTo>
                  <a:lnTo>
                    <a:pt x="136999" y="1328060"/>
                  </a:lnTo>
                  <a:lnTo>
                    <a:pt x="98902" y="1307376"/>
                  </a:lnTo>
                  <a:lnTo>
                    <a:pt x="65706" y="1279985"/>
                  </a:lnTo>
                  <a:lnTo>
                    <a:pt x="38315" y="1246789"/>
                  </a:lnTo>
                  <a:lnTo>
                    <a:pt x="17631" y="1208692"/>
                  </a:lnTo>
                  <a:lnTo>
                    <a:pt x="4558" y="1166598"/>
                  </a:lnTo>
                  <a:lnTo>
                    <a:pt x="0" y="1121410"/>
                  </a:lnTo>
                  <a:lnTo>
                    <a:pt x="0" y="224282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10556" y="4469892"/>
              <a:ext cx="1971294" cy="67741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18048" y="4835652"/>
              <a:ext cx="956309" cy="677418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5388229" y="4557268"/>
            <a:ext cx="15925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5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5">
                <a:latin typeface="Calibri"/>
                <a:cs typeface="Calibri"/>
              </a:rPr>
              <a:t>lat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4395216" y="152029"/>
            <a:ext cx="3662679" cy="882650"/>
            <a:chOff x="4395216" y="188975"/>
            <a:chExt cx="3662679" cy="882650"/>
          </a:xfrm>
        </p:grpSpPr>
        <p:sp>
          <p:nvSpPr>
            <p:cNvPr id="19" name="object 19"/>
            <p:cNvSpPr/>
            <p:nvPr/>
          </p:nvSpPr>
          <p:spPr>
            <a:xfrm>
              <a:off x="4395216" y="188975"/>
              <a:ext cx="3662679" cy="882650"/>
            </a:xfrm>
            <a:custGeom>
              <a:avLst/>
              <a:gdLst/>
              <a:ahLst/>
              <a:cxnLst/>
              <a:rect l="l" t="t" r="r" b="b"/>
              <a:pathLst>
                <a:path w="3662679" h="882650">
                  <a:moveTo>
                    <a:pt x="3515106" y="0"/>
                  </a:moveTo>
                  <a:lnTo>
                    <a:pt x="147066" y="0"/>
                  </a:lnTo>
                  <a:lnTo>
                    <a:pt x="100559" y="7491"/>
                  </a:lnTo>
                  <a:lnTo>
                    <a:pt x="60185" y="28358"/>
                  </a:lnTo>
                  <a:lnTo>
                    <a:pt x="28358" y="60185"/>
                  </a:lnTo>
                  <a:lnTo>
                    <a:pt x="7491" y="100559"/>
                  </a:lnTo>
                  <a:lnTo>
                    <a:pt x="0" y="147066"/>
                  </a:lnTo>
                  <a:lnTo>
                    <a:pt x="0" y="735329"/>
                  </a:lnTo>
                  <a:lnTo>
                    <a:pt x="7491" y="781836"/>
                  </a:lnTo>
                  <a:lnTo>
                    <a:pt x="28358" y="822210"/>
                  </a:lnTo>
                  <a:lnTo>
                    <a:pt x="60185" y="854037"/>
                  </a:lnTo>
                  <a:lnTo>
                    <a:pt x="100559" y="874904"/>
                  </a:lnTo>
                  <a:lnTo>
                    <a:pt x="147066" y="882396"/>
                  </a:lnTo>
                  <a:lnTo>
                    <a:pt x="3515106" y="882396"/>
                  </a:lnTo>
                  <a:lnTo>
                    <a:pt x="3561612" y="874904"/>
                  </a:lnTo>
                  <a:lnTo>
                    <a:pt x="3601986" y="854037"/>
                  </a:lnTo>
                  <a:lnTo>
                    <a:pt x="3633813" y="822210"/>
                  </a:lnTo>
                  <a:lnTo>
                    <a:pt x="3654680" y="781836"/>
                  </a:lnTo>
                  <a:lnTo>
                    <a:pt x="3662172" y="735329"/>
                  </a:lnTo>
                  <a:lnTo>
                    <a:pt x="3662172" y="147066"/>
                  </a:lnTo>
                  <a:lnTo>
                    <a:pt x="3654680" y="100559"/>
                  </a:lnTo>
                  <a:lnTo>
                    <a:pt x="3633813" y="60185"/>
                  </a:lnTo>
                  <a:lnTo>
                    <a:pt x="3601986" y="28358"/>
                  </a:lnTo>
                  <a:lnTo>
                    <a:pt x="3561612" y="7491"/>
                  </a:lnTo>
                  <a:lnTo>
                    <a:pt x="3515106" y="0"/>
                  </a:lnTo>
                  <a:close/>
                </a:path>
              </a:pathLst>
            </a:custGeom>
            <a:solidFill>
              <a:srgbClr val="C2C9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395216" y="188975"/>
              <a:ext cx="3662679" cy="882650"/>
            </a:xfrm>
            <a:custGeom>
              <a:avLst/>
              <a:gdLst/>
              <a:ahLst/>
              <a:cxnLst/>
              <a:rect l="l" t="t" r="r" b="b"/>
              <a:pathLst>
                <a:path w="3662679" h="882650">
                  <a:moveTo>
                    <a:pt x="0" y="147066"/>
                  </a:moveTo>
                  <a:lnTo>
                    <a:pt x="7491" y="100559"/>
                  </a:lnTo>
                  <a:lnTo>
                    <a:pt x="28358" y="60185"/>
                  </a:lnTo>
                  <a:lnTo>
                    <a:pt x="60185" y="28358"/>
                  </a:lnTo>
                  <a:lnTo>
                    <a:pt x="100559" y="7491"/>
                  </a:lnTo>
                  <a:lnTo>
                    <a:pt x="147066" y="0"/>
                  </a:lnTo>
                  <a:lnTo>
                    <a:pt x="3515106" y="0"/>
                  </a:lnTo>
                  <a:lnTo>
                    <a:pt x="3561612" y="7491"/>
                  </a:lnTo>
                  <a:lnTo>
                    <a:pt x="3601986" y="28358"/>
                  </a:lnTo>
                  <a:lnTo>
                    <a:pt x="3633813" y="60185"/>
                  </a:lnTo>
                  <a:lnTo>
                    <a:pt x="3654680" y="100559"/>
                  </a:lnTo>
                  <a:lnTo>
                    <a:pt x="3662172" y="147066"/>
                  </a:lnTo>
                  <a:lnTo>
                    <a:pt x="3662172" y="735329"/>
                  </a:lnTo>
                  <a:lnTo>
                    <a:pt x="3654680" y="781836"/>
                  </a:lnTo>
                  <a:lnTo>
                    <a:pt x="3633813" y="822210"/>
                  </a:lnTo>
                  <a:lnTo>
                    <a:pt x="3601986" y="854037"/>
                  </a:lnTo>
                  <a:lnTo>
                    <a:pt x="3561612" y="874904"/>
                  </a:lnTo>
                  <a:lnTo>
                    <a:pt x="3515106" y="882396"/>
                  </a:lnTo>
                  <a:lnTo>
                    <a:pt x="147066" y="882396"/>
                  </a:lnTo>
                  <a:lnTo>
                    <a:pt x="100559" y="874904"/>
                  </a:lnTo>
                  <a:lnTo>
                    <a:pt x="60185" y="854037"/>
                  </a:lnTo>
                  <a:lnTo>
                    <a:pt x="28358" y="822210"/>
                  </a:lnTo>
                  <a:lnTo>
                    <a:pt x="7491" y="781836"/>
                  </a:lnTo>
                  <a:lnTo>
                    <a:pt x="0" y="735329"/>
                  </a:lnTo>
                  <a:lnTo>
                    <a:pt x="0" y="147066"/>
                  </a:lnTo>
                  <a:close/>
                </a:path>
              </a:pathLst>
            </a:custGeom>
            <a:ln w="12191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4947030" y="307593"/>
            <a:ext cx="24028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>
                <a:solidFill>
                  <a:srgbClr val="000000"/>
                </a:solidFill>
              </a:rPr>
              <a:t>STUDIA</a:t>
            </a:r>
            <a:r>
              <a:rPr sz="2800" spc="-90">
                <a:solidFill>
                  <a:srgbClr val="000000"/>
                </a:solidFill>
              </a:rPr>
              <a:t> </a:t>
            </a:r>
            <a:r>
              <a:rPr sz="2800" spc="-10">
                <a:solidFill>
                  <a:srgbClr val="000000"/>
                </a:solidFill>
              </a:rPr>
              <a:t>WYŻSZE</a:t>
            </a:r>
            <a:endParaRPr sz="2800"/>
          </a:p>
        </p:txBody>
      </p:sp>
      <p:grpSp>
        <p:nvGrpSpPr>
          <p:cNvPr id="23" name="object 23"/>
          <p:cNvGrpSpPr/>
          <p:nvPr/>
        </p:nvGrpSpPr>
        <p:grpSpPr>
          <a:xfrm>
            <a:off x="4084764" y="1611786"/>
            <a:ext cx="4186554" cy="821055"/>
            <a:chOff x="4101084" y="1648967"/>
            <a:chExt cx="4186554" cy="821055"/>
          </a:xfrm>
        </p:grpSpPr>
        <p:sp>
          <p:nvSpPr>
            <p:cNvPr id="24" name="object 24"/>
            <p:cNvSpPr/>
            <p:nvPr/>
          </p:nvSpPr>
          <p:spPr>
            <a:xfrm>
              <a:off x="4107180" y="1655063"/>
              <a:ext cx="4174490" cy="710565"/>
            </a:xfrm>
            <a:custGeom>
              <a:avLst/>
              <a:gdLst/>
              <a:ahLst/>
              <a:cxnLst/>
              <a:rect l="l" t="t" r="r" b="b"/>
              <a:pathLst>
                <a:path w="4174490" h="710564">
                  <a:moveTo>
                    <a:pt x="4055872" y="0"/>
                  </a:moveTo>
                  <a:lnTo>
                    <a:pt x="118364" y="0"/>
                  </a:lnTo>
                  <a:lnTo>
                    <a:pt x="72276" y="9296"/>
                  </a:lnTo>
                  <a:lnTo>
                    <a:pt x="34655" y="34655"/>
                  </a:lnTo>
                  <a:lnTo>
                    <a:pt x="9296" y="72276"/>
                  </a:lnTo>
                  <a:lnTo>
                    <a:pt x="0" y="118363"/>
                  </a:lnTo>
                  <a:lnTo>
                    <a:pt x="0" y="591820"/>
                  </a:lnTo>
                  <a:lnTo>
                    <a:pt x="9296" y="637907"/>
                  </a:lnTo>
                  <a:lnTo>
                    <a:pt x="34655" y="675528"/>
                  </a:lnTo>
                  <a:lnTo>
                    <a:pt x="72276" y="700887"/>
                  </a:lnTo>
                  <a:lnTo>
                    <a:pt x="118364" y="710184"/>
                  </a:lnTo>
                  <a:lnTo>
                    <a:pt x="4055872" y="710184"/>
                  </a:lnTo>
                  <a:lnTo>
                    <a:pt x="4101959" y="700887"/>
                  </a:lnTo>
                  <a:lnTo>
                    <a:pt x="4139580" y="675528"/>
                  </a:lnTo>
                  <a:lnTo>
                    <a:pt x="4164939" y="637907"/>
                  </a:lnTo>
                  <a:lnTo>
                    <a:pt x="4174236" y="591820"/>
                  </a:lnTo>
                  <a:lnTo>
                    <a:pt x="4174236" y="118363"/>
                  </a:lnTo>
                  <a:lnTo>
                    <a:pt x="4164939" y="72276"/>
                  </a:lnTo>
                  <a:lnTo>
                    <a:pt x="4139580" y="34655"/>
                  </a:lnTo>
                  <a:lnTo>
                    <a:pt x="4101959" y="9296"/>
                  </a:lnTo>
                  <a:lnTo>
                    <a:pt x="4055872" y="0"/>
                  </a:lnTo>
                  <a:close/>
                </a:path>
              </a:pathLst>
            </a:custGeom>
            <a:solidFill>
              <a:srgbClr val="E1E7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107180" y="1655063"/>
              <a:ext cx="4174490" cy="710565"/>
            </a:xfrm>
            <a:custGeom>
              <a:avLst/>
              <a:gdLst/>
              <a:ahLst/>
              <a:cxnLst/>
              <a:rect l="l" t="t" r="r" b="b"/>
              <a:pathLst>
                <a:path w="4174490" h="710564">
                  <a:moveTo>
                    <a:pt x="0" y="118363"/>
                  </a:moveTo>
                  <a:lnTo>
                    <a:pt x="9296" y="72276"/>
                  </a:lnTo>
                  <a:lnTo>
                    <a:pt x="34655" y="34655"/>
                  </a:lnTo>
                  <a:lnTo>
                    <a:pt x="72276" y="9296"/>
                  </a:lnTo>
                  <a:lnTo>
                    <a:pt x="118364" y="0"/>
                  </a:lnTo>
                  <a:lnTo>
                    <a:pt x="4055872" y="0"/>
                  </a:lnTo>
                  <a:lnTo>
                    <a:pt x="4101959" y="9296"/>
                  </a:lnTo>
                  <a:lnTo>
                    <a:pt x="4139580" y="34655"/>
                  </a:lnTo>
                  <a:lnTo>
                    <a:pt x="4164939" y="72276"/>
                  </a:lnTo>
                  <a:lnTo>
                    <a:pt x="4174236" y="118363"/>
                  </a:lnTo>
                  <a:lnTo>
                    <a:pt x="4174236" y="591820"/>
                  </a:lnTo>
                  <a:lnTo>
                    <a:pt x="4164939" y="637907"/>
                  </a:lnTo>
                  <a:lnTo>
                    <a:pt x="4139580" y="675528"/>
                  </a:lnTo>
                  <a:lnTo>
                    <a:pt x="4101959" y="700887"/>
                  </a:lnTo>
                  <a:lnTo>
                    <a:pt x="4055872" y="710184"/>
                  </a:lnTo>
                  <a:lnTo>
                    <a:pt x="118364" y="710184"/>
                  </a:lnTo>
                  <a:lnTo>
                    <a:pt x="72276" y="700887"/>
                  </a:lnTo>
                  <a:lnTo>
                    <a:pt x="34655" y="675528"/>
                  </a:lnTo>
                  <a:lnTo>
                    <a:pt x="9296" y="637907"/>
                  </a:lnTo>
                  <a:lnTo>
                    <a:pt x="0" y="591820"/>
                  </a:lnTo>
                  <a:lnTo>
                    <a:pt x="0" y="11836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98948" y="1682495"/>
              <a:ext cx="1814322" cy="787146"/>
            </a:xfrm>
            <a:prstGeom prst="rect">
              <a:avLst/>
            </a:prstGeom>
          </p:spPr>
        </p:pic>
      </p:grpSp>
      <p:sp>
        <p:nvSpPr>
          <p:cNvPr id="27" name="object 27"/>
          <p:cNvSpPr txBox="1"/>
          <p:nvPr/>
        </p:nvSpPr>
        <p:spPr>
          <a:xfrm>
            <a:off x="5508116" y="1760931"/>
            <a:ext cx="13747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smtClean="0">
                <a:latin typeface="Calibri"/>
                <a:cs typeface="Calibri"/>
              </a:rPr>
              <a:t>MATURA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00126" y="2568448"/>
            <a:ext cx="5430520" cy="1173480"/>
            <a:chOff x="499872" y="2587751"/>
            <a:chExt cx="5430520" cy="1173480"/>
          </a:xfrm>
        </p:grpSpPr>
        <p:sp>
          <p:nvSpPr>
            <p:cNvPr id="29" name="object 29"/>
            <p:cNvSpPr/>
            <p:nvPr/>
          </p:nvSpPr>
          <p:spPr>
            <a:xfrm>
              <a:off x="505968" y="2593847"/>
              <a:ext cx="5417820" cy="1161415"/>
            </a:xfrm>
            <a:custGeom>
              <a:avLst/>
              <a:gdLst/>
              <a:ahLst/>
              <a:cxnLst/>
              <a:rect l="l" t="t" r="r" b="b"/>
              <a:pathLst>
                <a:path w="5417820" h="1161414">
                  <a:moveTo>
                    <a:pt x="5224272" y="0"/>
                  </a:moveTo>
                  <a:lnTo>
                    <a:pt x="193547" y="0"/>
                  </a:lnTo>
                  <a:lnTo>
                    <a:pt x="149168" y="5109"/>
                  </a:lnTo>
                  <a:lnTo>
                    <a:pt x="108429" y="19665"/>
                  </a:lnTo>
                  <a:lnTo>
                    <a:pt x="72492" y="42507"/>
                  </a:lnTo>
                  <a:lnTo>
                    <a:pt x="42519" y="72476"/>
                  </a:lnTo>
                  <a:lnTo>
                    <a:pt x="19672" y="108412"/>
                  </a:lnTo>
                  <a:lnTo>
                    <a:pt x="5111" y="149156"/>
                  </a:lnTo>
                  <a:lnTo>
                    <a:pt x="0" y="193548"/>
                  </a:lnTo>
                  <a:lnTo>
                    <a:pt x="0" y="967739"/>
                  </a:lnTo>
                  <a:lnTo>
                    <a:pt x="5111" y="1012131"/>
                  </a:lnTo>
                  <a:lnTo>
                    <a:pt x="19672" y="1052875"/>
                  </a:lnTo>
                  <a:lnTo>
                    <a:pt x="42519" y="1088811"/>
                  </a:lnTo>
                  <a:lnTo>
                    <a:pt x="72492" y="1118780"/>
                  </a:lnTo>
                  <a:lnTo>
                    <a:pt x="108429" y="1141622"/>
                  </a:lnTo>
                  <a:lnTo>
                    <a:pt x="149168" y="1156178"/>
                  </a:lnTo>
                  <a:lnTo>
                    <a:pt x="193547" y="1161288"/>
                  </a:lnTo>
                  <a:lnTo>
                    <a:pt x="5224272" y="1161288"/>
                  </a:lnTo>
                  <a:lnTo>
                    <a:pt x="5268663" y="1156178"/>
                  </a:lnTo>
                  <a:lnTo>
                    <a:pt x="5309407" y="1141622"/>
                  </a:lnTo>
                  <a:lnTo>
                    <a:pt x="5345343" y="1118780"/>
                  </a:lnTo>
                  <a:lnTo>
                    <a:pt x="5375312" y="1088811"/>
                  </a:lnTo>
                  <a:lnTo>
                    <a:pt x="5398154" y="1052875"/>
                  </a:lnTo>
                  <a:lnTo>
                    <a:pt x="5412710" y="1012131"/>
                  </a:lnTo>
                  <a:lnTo>
                    <a:pt x="5417820" y="967739"/>
                  </a:lnTo>
                  <a:lnTo>
                    <a:pt x="5417820" y="193548"/>
                  </a:lnTo>
                  <a:lnTo>
                    <a:pt x="5412710" y="149156"/>
                  </a:lnTo>
                  <a:lnTo>
                    <a:pt x="5398154" y="108412"/>
                  </a:lnTo>
                  <a:lnTo>
                    <a:pt x="5375312" y="72476"/>
                  </a:lnTo>
                  <a:lnTo>
                    <a:pt x="5345343" y="42507"/>
                  </a:lnTo>
                  <a:lnTo>
                    <a:pt x="5309407" y="19665"/>
                  </a:lnTo>
                  <a:lnTo>
                    <a:pt x="5268663" y="5109"/>
                  </a:lnTo>
                  <a:lnTo>
                    <a:pt x="5224272" y="0"/>
                  </a:lnTo>
                  <a:close/>
                </a:path>
              </a:pathLst>
            </a:custGeom>
            <a:solidFill>
              <a:srgbClr val="F8CE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505968" y="2593847"/>
              <a:ext cx="5417820" cy="1161415"/>
            </a:xfrm>
            <a:custGeom>
              <a:avLst/>
              <a:gdLst/>
              <a:ahLst/>
              <a:cxnLst/>
              <a:rect l="l" t="t" r="r" b="b"/>
              <a:pathLst>
                <a:path w="5417820" h="1161414">
                  <a:moveTo>
                    <a:pt x="0" y="193548"/>
                  </a:moveTo>
                  <a:lnTo>
                    <a:pt x="5111" y="149156"/>
                  </a:lnTo>
                  <a:lnTo>
                    <a:pt x="19672" y="108412"/>
                  </a:lnTo>
                  <a:lnTo>
                    <a:pt x="42519" y="72476"/>
                  </a:lnTo>
                  <a:lnTo>
                    <a:pt x="72492" y="42507"/>
                  </a:lnTo>
                  <a:lnTo>
                    <a:pt x="108429" y="19665"/>
                  </a:lnTo>
                  <a:lnTo>
                    <a:pt x="149168" y="5109"/>
                  </a:lnTo>
                  <a:lnTo>
                    <a:pt x="193547" y="0"/>
                  </a:lnTo>
                  <a:lnTo>
                    <a:pt x="5224272" y="0"/>
                  </a:lnTo>
                  <a:lnTo>
                    <a:pt x="5268663" y="5109"/>
                  </a:lnTo>
                  <a:lnTo>
                    <a:pt x="5309407" y="19665"/>
                  </a:lnTo>
                  <a:lnTo>
                    <a:pt x="5345343" y="42507"/>
                  </a:lnTo>
                  <a:lnTo>
                    <a:pt x="5375312" y="72476"/>
                  </a:lnTo>
                  <a:lnTo>
                    <a:pt x="5398154" y="108412"/>
                  </a:lnTo>
                  <a:lnTo>
                    <a:pt x="5412710" y="149156"/>
                  </a:lnTo>
                  <a:lnTo>
                    <a:pt x="5417820" y="193548"/>
                  </a:lnTo>
                  <a:lnTo>
                    <a:pt x="5417820" y="967739"/>
                  </a:lnTo>
                  <a:lnTo>
                    <a:pt x="5412710" y="1012131"/>
                  </a:lnTo>
                  <a:lnTo>
                    <a:pt x="5398154" y="1052875"/>
                  </a:lnTo>
                  <a:lnTo>
                    <a:pt x="5375312" y="1088811"/>
                  </a:lnTo>
                  <a:lnTo>
                    <a:pt x="5345343" y="1118780"/>
                  </a:lnTo>
                  <a:lnTo>
                    <a:pt x="5309407" y="1141622"/>
                  </a:lnTo>
                  <a:lnTo>
                    <a:pt x="5268663" y="1156178"/>
                  </a:lnTo>
                  <a:lnTo>
                    <a:pt x="5224272" y="1161288"/>
                  </a:lnTo>
                  <a:lnTo>
                    <a:pt x="193547" y="1161288"/>
                  </a:lnTo>
                  <a:lnTo>
                    <a:pt x="149168" y="1156178"/>
                  </a:lnTo>
                  <a:lnTo>
                    <a:pt x="108429" y="1141622"/>
                  </a:lnTo>
                  <a:lnTo>
                    <a:pt x="72492" y="1118780"/>
                  </a:lnTo>
                  <a:lnTo>
                    <a:pt x="42519" y="1088811"/>
                  </a:lnTo>
                  <a:lnTo>
                    <a:pt x="19672" y="1052875"/>
                  </a:lnTo>
                  <a:lnTo>
                    <a:pt x="5111" y="1012131"/>
                  </a:lnTo>
                  <a:lnTo>
                    <a:pt x="0" y="967739"/>
                  </a:lnTo>
                  <a:lnTo>
                    <a:pt x="0" y="193548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06880" y="2729483"/>
              <a:ext cx="3105149" cy="677418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57527" y="3104387"/>
              <a:ext cx="736854" cy="605789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994916" y="3104387"/>
              <a:ext cx="1692402" cy="60578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26892" y="3104387"/>
              <a:ext cx="496062" cy="605789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525011" y="3104387"/>
              <a:ext cx="1282446" cy="60578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447031" y="3104387"/>
              <a:ext cx="444258" cy="605789"/>
            </a:xfrm>
            <a:prstGeom prst="rect">
              <a:avLst/>
            </a:prstGeom>
          </p:spPr>
        </p:pic>
      </p:grpSp>
      <p:sp>
        <p:nvSpPr>
          <p:cNvPr id="37" name="object 37"/>
          <p:cNvSpPr txBox="1"/>
          <p:nvPr/>
        </p:nvSpPr>
        <p:spPr>
          <a:xfrm>
            <a:off x="1715516" y="2796921"/>
            <a:ext cx="2999740" cy="718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SZKOŁA</a:t>
            </a:r>
            <a:r>
              <a:rPr sz="2400" b="1" spc="-2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POLICEALNA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5"/>
              </a:spcBef>
            </a:pPr>
            <a:r>
              <a:rPr sz="2100" b="1">
                <a:latin typeface="Calibri"/>
                <a:cs typeface="Calibri"/>
              </a:rPr>
              <a:t>(od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1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roku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do</a:t>
            </a:r>
            <a:r>
              <a:rPr sz="2100" b="1" spc="3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2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–</a:t>
            </a:r>
            <a:r>
              <a:rPr sz="2100" b="1" spc="4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2,5</a:t>
            </a:r>
            <a:r>
              <a:rPr sz="2100" b="1" spc="5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roku)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6573012" y="2549651"/>
            <a:ext cx="5440680" cy="1129665"/>
            <a:chOff x="6573012" y="2549651"/>
            <a:chExt cx="5440680" cy="1129665"/>
          </a:xfrm>
        </p:grpSpPr>
        <p:sp>
          <p:nvSpPr>
            <p:cNvPr id="39" name="object 39"/>
            <p:cNvSpPr/>
            <p:nvPr/>
          </p:nvSpPr>
          <p:spPr>
            <a:xfrm>
              <a:off x="6573012" y="2549651"/>
              <a:ext cx="5440680" cy="1129665"/>
            </a:xfrm>
            <a:custGeom>
              <a:avLst/>
              <a:gdLst/>
              <a:ahLst/>
              <a:cxnLst/>
              <a:rect l="l" t="t" r="r" b="b"/>
              <a:pathLst>
                <a:path w="5440680" h="1129664">
                  <a:moveTo>
                    <a:pt x="5252466" y="0"/>
                  </a:moveTo>
                  <a:lnTo>
                    <a:pt x="188214" y="0"/>
                  </a:lnTo>
                  <a:lnTo>
                    <a:pt x="138200" y="6727"/>
                  </a:lnTo>
                  <a:lnTo>
                    <a:pt x="93246" y="25710"/>
                  </a:lnTo>
                  <a:lnTo>
                    <a:pt x="55149" y="55149"/>
                  </a:lnTo>
                  <a:lnTo>
                    <a:pt x="25710" y="93246"/>
                  </a:lnTo>
                  <a:lnTo>
                    <a:pt x="6727" y="138200"/>
                  </a:lnTo>
                  <a:lnTo>
                    <a:pt x="0" y="188213"/>
                  </a:lnTo>
                  <a:lnTo>
                    <a:pt x="0" y="941070"/>
                  </a:lnTo>
                  <a:lnTo>
                    <a:pt x="6727" y="991083"/>
                  </a:lnTo>
                  <a:lnTo>
                    <a:pt x="25710" y="1036037"/>
                  </a:lnTo>
                  <a:lnTo>
                    <a:pt x="55149" y="1074134"/>
                  </a:lnTo>
                  <a:lnTo>
                    <a:pt x="93246" y="1103573"/>
                  </a:lnTo>
                  <a:lnTo>
                    <a:pt x="138200" y="1122556"/>
                  </a:lnTo>
                  <a:lnTo>
                    <a:pt x="188214" y="1129284"/>
                  </a:lnTo>
                  <a:lnTo>
                    <a:pt x="5252466" y="1129284"/>
                  </a:lnTo>
                  <a:lnTo>
                    <a:pt x="5302479" y="1122556"/>
                  </a:lnTo>
                  <a:lnTo>
                    <a:pt x="5347433" y="1103573"/>
                  </a:lnTo>
                  <a:lnTo>
                    <a:pt x="5385530" y="1074134"/>
                  </a:lnTo>
                  <a:lnTo>
                    <a:pt x="5414969" y="1036037"/>
                  </a:lnTo>
                  <a:lnTo>
                    <a:pt x="5433952" y="991083"/>
                  </a:lnTo>
                  <a:lnTo>
                    <a:pt x="5440680" y="941070"/>
                  </a:lnTo>
                  <a:lnTo>
                    <a:pt x="5440680" y="188213"/>
                  </a:lnTo>
                  <a:lnTo>
                    <a:pt x="5433952" y="138200"/>
                  </a:lnTo>
                  <a:lnTo>
                    <a:pt x="5414969" y="93246"/>
                  </a:lnTo>
                  <a:lnTo>
                    <a:pt x="5385530" y="55149"/>
                  </a:lnTo>
                  <a:lnTo>
                    <a:pt x="5347433" y="25710"/>
                  </a:lnTo>
                  <a:lnTo>
                    <a:pt x="5302479" y="6727"/>
                  </a:lnTo>
                  <a:lnTo>
                    <a:pt x="5252466" y="0"/>
                  </a:lnTo>
                  <a:close/>
                </a:path>
              </a:pathLst>
            </a:custGeom>
            <a:solidFill>
              <a:srgbClr val="FCD27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6573012" y="2549651"/>
              <a:ext cx="5440680" cy="1129665"/>
            </a:xfrm>
            <a:custGeom>
              <a:avLst/>
              <a:gdLst/>
              <a:ahLst/>
              <a:cxnLst/>
              <a:rect l="l" t="t" r="r" b="b"/>
              <a:pathLst>
                <a:path w="5440680" h="1129664">
                  <a:moveTo>
                    <a:pt x="0" y="188213"/>
                  </a:moveTo>
                  <a:lnTo>
                    <a:pt x="6727" y="138200"/>
                  </a:lnTo>
                  <a:lnTo>
                    <a:pt x="25710" y="93246"/>
                  </a:lnTo>
                  <a:lnTo>
                    <a:pt x="55149" y="55149"/>
                  </a:lnTo>
                  <a:lnTo>
                    <a:pt x="93246" y="25710"/>
                  </a:lnTo>
                  <a:lnTo>
                    <a:pt x="138200" y="6727"/>
                  </a:lnTo>
                  <a:lnTo>
                    <a:pt x="188214" y="0"/>
                  </a:lnTo>
                  <a:lnTo>
                    <a:pt x="5252466" y="0"/>
                  </a:lnTo>
                  <a:lnTo>
                    <a:pt x="5302479" y="6727"/>
                  </a:lnTo>
                  <a:lnTo>
                    <a:pt x="5347433" y="25710"/>
                  </a:lnTo>
                  <a:lnTo>
                    <a:pt x="5385530" y="55149"/>
                  </a:lnTo>
                  <a:lnTo>
                    <a:pt x="5414969" y="93246"/>
                  </a:lnTo>
                  <a:lnTo>
                    <a:pt x="5433952" y="138200"/>
                  </a:lnTo>
                  <a:lnTo>
                    <a:pt x="5440680" y="188213"/>
                  </a:lnTo>
                  <a:lnTo>
                    <a:pt x="5440680" y="941070"/>
                  </a:lnTo>
                  <a:lnTo>
                    <a:pt x="5433952" y="991083"/>
                  </a:lnTo>
                  <a:lnTo>
                    <a:pt x="5414969" y="1036037"/>
                  </a:lnTo>
                  <a:lnTo>
                    <a:pt x="5385530" y="1074134"/>
                  </a:lnTo>
                  <a:lnTo>
                    <a:pt x="5347433" y="1103573"/>
                  </a:lnTo>
                  <a:lnTo>
                    <a:pt x="5302479" y="1122556"/>
                  </a:lnTo>
                  <a:lnTo>
                    <a:pt x="5252466" y="1129284"/>
                  </a:lnTo>
                  <a:lnTo>
                    <a:pt x="188214" y="1129284"/>
                  </a:lnTo>
                  <a:lnTo>
                    <a:pt x="138200" y="1122556"/>
                  </a:lnTo>
                  <a:lnTo>
                    <a:pt x="93246" y="1103573"/>
                  </a:lnTo>
                  <a:lnTo>
                    <a:pt x="55149" y="1074134"/>
                  </a:lnTo>
                  <a:lnTo>
                    <a:pt x="25710" y="1036037"/>
                  </a:lnTo>
                  <a:lnTo>
                    <a:pt x="6727" y="991083"/>
                  </a:lnTo>
                  <a:lnTo>
                    <a:pt x="0" y="941070"/>
                  </a:lnTo>
                  <a:lnTo>
                    <a:pt x="0" y="18821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8387669" y="2549359"/>
            <a:ext cx="3115310" cy="1084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KWALIFIKACYJNE</a:t>
            </a:r>
            <a:r>
              <a:rPr sz="2400" b="1" spc="-45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KURSY</a:t>
            </a:r>
            <a:endParaRPr sz="24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5"/>
              </a:spcBef>
            </a:pPr>
            <a:r>
              <a:rPr sz="2400" b="1" spc="-10">
                <a:latin typeface="Calibri"/>
                <a:cs typeface="Calibri"/>
              </a:rPr>
              <a:t>ZAWODOWE</a:t>
            </a:r>
            <a:endParaRPr sz="2400">
              <a:latin typeface="Calibri"/>
              <a:cs typeface="Calibri"/>
            </a:endParaRPr>
          </a:p>
          <a:p>
            <a:pPr marL="1265555">
              <a:lnSpc>
                <a:spcPct val="100000"/>
              </a:lnSpc>
              <a:spcBef>
                <a:spcPts val="45"/>
              </a:spcBef>
            </a:pPr>
            <a:r>
              <a:rPr sz="2100" b="1">
                <a:latin typeface="Calibri"/>
                <a:cs typeface="Calibri"/>
              </a:rPr>
              <a:t>(KKZ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–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od</a:t>
            </a:r>
            <a:r>
              <a:rPr sz="2100" b="1" spc="3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18</a:t>
            </a:r>
            <a:r>
              <a:rPr sz="2100" b="1" spc="10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lat)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1552009" y="6105857"/>
            <a:ext cx="8853170" cy="538480"/>
            <a:chOff x="2378963" y="6106668"/>
            <a:chExt cx="8853170" cy="538480"/>
          </a:xfrm>
        </p:grpSpPr>
        <p:sp>
          <p:nvSpPr>
            <p:cNvPr id="48" name="object 48"/>
            <p:cNvSpPr/>
            <p:nvPr/>
          </p:nvSpPr>
          <p:spPr>
            <a:xfrm>
              <a:off x="2378963" y="6106668"/>
              <a:ext cx="8853170" cy="538480"/>
            </a:xfrm>
            <a:custGeom>
              <a:avLst/>
              <a:gdLst/>
              <a:ahLst/>
              <a:cxnLst/>
              <a:rect l="l" t="t" r="r" b="b"/>
              <a:pathLst>
                <a:path w="8853170" h="538479">
                  <a:moveTo>
                    <a:pt x="8763254" y="0"/>
                  </a:moveTo>
                  <a:lnTo>
                    <a:pt x="89662" y="0"/>
                  </a:lnTo>
                  <a:lnTo>
                    <a:pt x="54756" y="7046"/>
                  </a:lnTo>
                  <a:lnTo>
                    <a:pt x="26257" y="26262"/>
                  </a:lnTo>
                  <a:lnTo>
                    <a:pt x="7044" y="54762"/>
                  </a:lnTo>
                  <a:lnTo>
                    <a:pt x="0" y="89661"/>
                  </a:lnTo>
                  <a:lnTo>
                    <a:pt x="0" y="448309"/>
                  </a:lnTo>
                  <a:lnTo>
                    <a:pt x="7044" y="483209"/>
                  </a:lnTo>
                  <a:lnTo>
                    <a:pt x="26257" y="511709"/>
                  </a:lnTo>
                  <a:lnTo>
                    <a:pt x="54756" y="530925"/>
                  </a:lnTo>
                  <a:lnTo>
                    <a:pt x="89662" y="537971"/>
                  </a:lnTo>
                  <a:lnTo>
                    <a:pt x="8763254" y="537971"/>
                  </a:lnTo>
                  <a:lnTo>
                    <a:pt x="8798159" y="530925"/>
                  </a:lnTo>
                  <a:lnTo>
                    <a:pt x="8826658" y="511709"/>
                  </a:lnTo>
                  <a:lnTo>
                    <a:pt x="8845871" y="483209"/>
                  </a:lnTo>
                  <a:lnTo>
                    <a:pt x="8852916" y="448309"/>
                  </a:lnTo>
                  <a:lnTo>
                    <a:pt x="8852916" y="89661"/>
                  </a:lnTo>
                  <a:lnTo>
                    <a:pt x="8845871" y="54762"/>
                  </a:lnTo>
                  <a:lnTo>
                    <a:pt x="8826658" y="26262"/>
                  </a:lnTo>
                  <a:lnTo>
                    <a:pt x="8798159" y="7046"/>
                  </a:lnTo>
                  <a:lnTo>
                    <a:pt x="8763254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2378963" y="6106668"/>
              <a:ext cx="8853170" cy="538480"/>
            </a:xfrm>
            <a:custGeom>
              <a:avLst/>
              <a:gdLst/>
              <a:ahLst/>
              <a:cxnLst/>
              <a:rect l="l" t="t" r="r" b="b"/>
              <a:pathLst>
                <a:path w="8853170" h="538479">
                  <a:moveTo>
                    <a:pt x="0" y="89661"/>
                  </a:moveTo>
                  <a:lnTo>
                    <a:pt x="7044" y="54762"/>
                  </a:lnTo>
                  <a:lnTo>
                    <a:pt x="26257" y="26262"/>
                  </a:lnTo>
                  <a:lnTo>
                    <a:pt x="54756" y="7046"/>
                  </a:lnTo>
                  <a:lnTo>
                    <a:pt x="89662" y="0"/>
                  </a:lnTo>
                  <a:lnTo>
                    <a:pt x="8763254" y="0"/>
                  </a:lnTo>
                  <a:lnTo>
                    <a:pt x="8798159" y="7046"/>
                  </a:lnTo>
                  <a:lnTo>
                    <a:pt x="8826658" y="26262"/>
                  </a:lnTo>
                  <a:lnTo>
                    <a:pt x="8845871" y="54762"/>
                  </a:lnTo>
                  <a:lnTo>
                    <a:pt x="8852916" y="89661"/>
                  </a:lnTo>
                  <a:lnTo>
                    <a:pt x="8852916" y="448309"/>
                  </a:lnTo>
                  <a:lnTo>
                    <a:pt x="8845871" y="483209"/>
                  </a:lnTo>
                  <a:lnTo>
                    <a:pt x="8826658" y="511709"/>
                  </a:lnTo>
                  <a:lnTo>
                    <a:pt x="8798159" y="530925"/>
                  </a:lnTo>
                  <a:lnTo>
                    <a:pt x="8763254" y="537971"/>
                  </a:lnTo>
                  <a:lnTo>
                    <a:pt x="89662" y="537971"/>
                  </a:lnTo>
                  <a:lnTo>
                    <a:pt x="54756" y="530925"/>
                  </a:lnTo>
                  <a:lnTo>
                    <a:pt x="26257" y="511709"/>
                  </a:lnTo>
                  <a:lnTo>
                    <a:pt x="7044" y="483209"/>
                  </a:lnTo>
                  <a:lnTo>
                    <a:pt x="0" y="448309"/>
                  </a:lnTo>
                  <a:lnTo>
                    <a:pt x="0" y="89661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4144137" y="6119193"/>
            <a:ext cx="355981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>
                <a:latin typeface="Calibri"/>
                <a:cs typeface="Calibri"/>
              </a:rPr>
              <a:t>SZKOŁA</a:t>
            </a:r>
            <a:r>
              <a:rPr sz="2800" b="1" spc="-80">
                <a:latin typeface="Calibri"/>
                <a:cs typeface="Calibri"/>
              </a:rPr>
              <a:t> </a:t>
            </a:r>
            <a:r>
              <a:rPr sz="2800" b="1" spc="-10">
                <a:latin typeface="Calibri"/>
                <a:cs typeface="Calibri"/>
              </a:rPr>
              <a:t>PODSTAWOWA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416051" y="134112"/>
            <a:ext cx="3406140" cy="1325880"/>
            <a:chOff x="416051" y="134112"/>
            <a:chExt cx="3406140" cy="1325880"/>
          </a:xfrm>
        </p:grpSpPr>
        <p:pic>
          <p:nvPicPr>
            <p:cNvPr id="53" name="object 5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22147" y="140208"/>
              <a:ext cx="3393948" cy="1313688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422147" y="140208"/>
              <a:ext cx="3394075" cy="1313815"/>
            </a:xfrm>
            <a:custGeom>
              <a:avLst/>
              <a:gdLst/>
              <a:ahLst/>
              <a:cxnLst/>
              <a:rect l="l" t="t" r="r" b="b"/>
              <a:pathLst>
                <a:path w="3394075" h="1313815">
                  <a:moveTo>
                    <a:pt x="0" y="218948"/>
                  </a:moveTo>
                  <a:lnTo>
                    <a:pt x="5782" y="168750"/>
                  </a:lnTo>
                  <a:lnTo>
                    <a:pt x="22254" y="122667"/>
                  </a:lnTo>
                  <a:lnTo>
                    <a:pt x="48101" y="82014"/>
                  </a:lnTo>
                  <a:lnTo>
                    <a:pt x="82009" y="48105"/>
                  </a:lnTo>
                  <a:lnTo>
                    <a:pt x="122662" y="22257"/>
                  </a:lnTo>
                  <a:lnTo>
                    <a:pt x="168746" y="5783"/>
                  </a:lnTo>
                  <a:lnTo>
                    <a:pt x="218947" y="0"/>
                  </a:lnTo>
                  <a:lnTo>
                    <a:pt x="3175000" y="0"/>
                  </a:lnTo>
                  <a:lnTo>
                    <a:pt x="3225197" y="5783"/>
                  </a:lnTo>
                  <a:lnTo>
                    <a:pt x="3271280" y="22257"/>
                  </a:lnTo>
                  <a:lnTo>
                    <a:pt x="3311933" y="48105"/>
                  </a:lnTo>
                  <a:lnTo>
                    <a:pt x="3345842" y="82014"/>
                  </a:lnTo>
                  <a:lnTo>
                    <a:pt x="3371690" y="122667"/>
                  </a:lnTo>
                  <a:lnTo>
                    <a:pt x="3388164" y="168750"/>
                  </a:lnTo>
                  <a:lnTo>
                    <a:pt x="3393948" y="218948"/>
                  </a:lnTo>
                  <a:lnTo>
                    <a:pt x="3393948" y="1094740"/>
                  </a:lnTo>
                  <a:lnTo>
                    <a:pt x="3388164" y="1144937"/>
                  </a:lnTo>
                  <a:lnTo>
                    <a:pt x="3371690" y="1191020"/>
                  </a:lnTo>
                  <a:lnTo>
                    <a:pt x="3345842" y="1231673"/>
                  </a:lnTo>
                  <a:lnTo>
                    <a:pt x="3311933" y="1265582"/>
                  </a:lnTo>
                  <a:lnTo>
                    <a:pt x="3271280" y="1291430"/>
                  </a:lnTo>
                  <a:lnTo>
                    <a:pt x="3225197" y="1307904"/>
                  </a:lnTo>
                  <a:lnTo>
                    <a:pt x="3175000" y="1313688"/>
                  </a:lnTo>
                  <a:lnTo>
                    <a:pt x="218947" y="1313688"/>
                  </a:lnTo>
                  <a:lnTo>
                    <a:pt x="168746" y="1307904"/>
                  </a:lnTo>
                  <a:lnTo>
                    <a:pt x="122662" y="1291430"/>
                  </a:lnTo>
                  <a:lnTo>
                    <a:pt x="82009" y="1265582"/>
                  </a:lnTo>
                  <a:lnTo>
                    <a:pt x="48101" y="1231673"/>
                  </a:lnTo>
                  <a:lnTo>
                    <a:pt x="22254" y="1191020"/>
                  </a:lnTo>
                  <a:lnTo>
                    <a:pt x="5782" y="1144937"/>
                  </a:lnTo>
                  <a:lnTo>
                    <a:pt x="0" y="1094740"/>
                  </a:lnTo>
                  <a:lnTo>
                    <a:pt x="0" y="218948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95043" y="332232"/>
              <a:ext cx="1334262" cy="677418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32559" y="697992"/>
              <a:ext cx="1393698" cy="677417"/>
            </a:xfrm>
            <a:prstGeom prst="rect">
              <a:avLst/>
            </a:prstGeom>
          </p:spPr>
        </p:pic>
      </p:grpSp>
      <p:sp>
        <p:nvSpPr>
          <p:cNvPr id="57" name="object 57"/>
          <p:cNvSpPr txBox="1"/>
          <p:nvPr/>
        </p:nvSpPr>
        <p:spPr>
          <a:xfrm>
            <a:off x="1610994" y="398475"/>
            <a:ext cx="101600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4930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PRACA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spc="-10">
                <a:latin typeface="Calibri"/>
                <a:cs typeface="Calibri"/>
              </a:rPr>
              <a:t>(zawód)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8723376" y="96011"/>
            <a:ext cx="3406140" cy="1327785"/>
            <a:chOff x="8723376" y="96011"/>
            <a:chExt cx="3406140" cy="1327785"/>
          </a:xfrm>
        </p:grpSpPr>
        <p:pic>
          <p:nvPicPr>
            <p:cNvPr id="59" name="object 5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729472" y="102107"/>
              <a:ext cx="3393948" cy="1315212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8729472" y="102107"/>
              <a:ext cx="3394075" cy="1315720"/>
            </a:xfrm>
            <a:custGeom>
              <a:avLst/>
              <a:gdLst/>
              <a:ahLst/>
              <a:cxnLst/>
              <a:rect l="l" t="t" r="r" b="b"/>
              <a:pathLst>
                <a:path w="3394075" h="1315720">
                  <a:moveTo>
                    <a:pt x="0" y="219201"/>
                  </a:moveTo>
                  <a:lnTo>
                    <a:pt x="5790" y="168950"/>
                  </a:lnTo>
                  <a:lnTo>
                    <a:pt x="22285" y="122816"/>
                  </a:lnTo>
                  <a:lnTo>
                    <a:pt x="48165" y="82115"/>
                  </a:lnTo>
                  <a:lnTo>
                    <a:pt x="82115" y="48165"/>
                  </a:lnTo>
                  <a:lnTo>
                    <a:pt x="122816" y="22285"/>
                  </a:lnTo>
                  <a:lnTo>
                    <a:pt x="168950" y="5790"/>
                  </a:lnTo>
                  <a:lnTo>
                    <a:pt x="219201" y="0"/>
                  </a:lnTo>
                  <a:lnTo>
                    <a:pt x="3174746" y="0"/>
                  </a:lnTo>
                  <a:lnTo>
                    <a:pt x="3224997" y="5790"/>
                  </a:lnTo>
                  <a:lnTo>
                    <a:pt x="3271131" y="22285"/>
                  </a:lnTo>
                  <a:lnTo>
                    <a:pt x="3311832" y="48165"/>
                  </a:lnTo>
                  <a:lnTo>
                    <a:pt x="3345782" y="82115"/>
                  </a:lnTo>
                  <a:lnTo>
                    <a:pt x="3371662" y="122816"/>
                  </a:lnTo>
                  <a:lnTo>
                    <a:pt x="3388157" y="168950"/>
                  </a:lnTo>
                  <a:lnTo>
                    <a:pt x="3393948" y="219201"/>
                  </a:lnTo>
                  <a:lnTo>
                    <a:pt x="3393948" y="1096010"/>
                  </a:lnTo>
                  <a:lnTo>
                    <a:pt x="3388157" y="1146261"/>
                  </a:lnTo>
                  <a:lnTo>
                    <a:pt x="3371662" y="1192395"/>
                  </a:lnTo>
                  <a:lnTo>
                    <a:pt x="3345782" y="1233096"/>
                  </a:lnTo>
                  <a:lnTo>
                    <a:pt x="3311832" y="1267046"/>
                  </a:lnTo>
                  <a:lnTo>
                    <a:pt x="3271131" y="1292926"/>
                  </a:lnTo>
                  <a:lnTo>
                    <a:pt x="3224997" y="1309421"/>
                  </a:lnTo>
                  <a:lnTo>
                    <a:pt x="3174746" y="1315212"/>
                  </a:lnTo>
                  <a:lnTo>
                    <a:pt x="219201" y="1315212"/>
                  </a:lnTo>
                  <a:lnTo>
                    <a:pt x="168950" y="1309421"/>
                  </a:lnTo>
                  <a:lnTo>
                    <a:pt x="122816" y="1292926"/>
                  </a:lnTo>
                  <a:lnTo>
                    <a:pt x="82115" y="1267046"/>
                  </a:lnTo>
                  <a:lnTo>
                    <a:pt x="48165" y="1233096"/>
                  </a:lnTo>
                  <a:lnTo>
                    <a:pt x="22285" y="1192395"/>
                  </a:lnTo>
                  <a:lnTo>
                    <a:pt x="5790" y="1146261"/>
                  </a:lnTo>
                  <a:lnTo>
                    <a:pt x="0" y="1096010"/>
                  </a:lnTo>
                  <a:lnTo>
                    <a:pt x="0" y="219201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802368" y="294132"/>
              <a:ext cx="1334262" cy="677418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739884" y="659892"/>
              <a:ext cx="1393698" cy="677417"/>
            </a:xfrm>
            <a:prstGeom prst="rect">
              <a:avLst/>
            </a:prstGeom>
          </p:spPr>
        </p:pic>
      </p:grpSp>
      <p:sp>
        <p:nvSpPr>
          <p:cNvPr id="63" name="object 63"/>
          <p:cNvSpPr txBox="1"/>
          <p:nvPr/>
        </p:nvSpPr>
        <p:spPr>
          <a:xfrm>
            <a:off x="9919461" y="361315"/>
            <a:ext cx="101600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4930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PRACA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400" spc="-10">
                <a:latin typeface="Calibri"/>
                <a:cs typeface="Calibri"/>
              </a:rPr>
              <a:t>(zawód)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64" name="object 64"/>
          <p:cNvGrpSpPr/>
          <p:nvPr/>
        </p:nvGrpSpPr>
        <p:grpSpPr>
          <a:xfrm>
            <a:off x="8567928" y="4255008"/>
            <a:ext cx="3406140" cy="1327785"/>
            <a:chOff x="8567928" y="4255008"/>
            <a:chExt cx="3406140" cy="1327785"/>
          </a:xfrm>
        </p:grpSpPr>
        <p:pic>
          <p:nvPicPr>
            <p:cNvPr id="65" name="object 6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574024" y="4261104"/>
              <a:ext cx="3393948" cy="1315211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8574024" y="4261104"/>
              <a:ext cx="3394075" cy="1315720"/>
            </a:xfrm>
            <a:custGeom>
              <a:avLst/>
              <a:gdLst/>
              <a:ahLst/>
              <a:cxnLst/>
              <a:rect l="l" t="t" r="r" b="b"/>
              <a:pathLst>
                <a:path w="3394075" h="1315720">
                  <a:moveTo>
                    <a:pt x="0" y="219202"/>
                  </a:moveTo>
                  <a:lnTo>
                    <a:pt x="5790" y="168950"/>
                  </a:lnTo>
                  <a:lnTo>
                    <a:pt x="22285" y="122816"/>
                  </a:lnTo>
                  <a:lnTo>
                    <a:pt x="48165" y="82115"/>
                  </a:lnTo>
                  <a:lnTo>
                    <a:pt x="82115" y="48165"/>
                  </a:lnTo>
                  <a:lnTo>
                    <a:pt x="122816" y="22285"/>
                  </a:lnTo>
                  <a:lnTo>
                    <a:pt x="168950" y="5790"/>
                  </a:lnTo>
                  <a:lnTo>
                    <a:pt x="219201" y="0"/>
                  </a:lnTo>
                  <a:lnTo>
                    <a:pt x="3174746" y="0"/>
                  </a:lnTo>
                  <a:lnTo>
                    <a:pt x="3224997" y="5790"/>
                  </a:lnTo>
                  <a:lnTo>
                    <a:pt x="3271131" y="22285"/>
                  </a:lnTo>
                  <a:lnTo>
                    <a:pt x="3311832" y="48165"/>
                  </a:lnTo>
                  <a:lnTo>
                    <a:pt x="3345782" y="82115"/>
                  </a:lnTo>
                  <a:lnTo>
                    <a:pt x="3371662" y="122816"/>
                  </a:lnTo>
                  <a:lnTo>
                    <a:pt x="3388157" y="168950"/>
                  </a:lnTo>
                  <a:lnTo>
                    <a:pt x="3393948" y="219202"/>
                  </a:lnTo>
                  <a:lnTo>
                    <a:pt x="3393948" y="1096010"/>
                  </a:lnTo>
                  <a:lnTo>
                    <a:pt x="3388157" y="1146261"/>
                  </a:lnTo>
                  <a:lnTo>
                    <a:pt x="3371662" y="1192395"/>
                  </a:lnTo>
                  <a:lnTo>
                    <a:pt x="3345782" y="1233096"/>
                  </a:lnTo>
                  <a:lnTo>
                    <a:pt x="3311832" y="1267046"/>
                  </a:lnTo>
                  <a:lnTo>
                    <a:pt x="3271131" y="1292926"/>
                  </a:lnTo>
                  <a:lnTo>
                    <a:pt x="3224997" y="1309421"/>
                  </a:lnTo>
                  <a:lnTo>
                    <a:pt x="3174746" y="1315212"/>
                  </a:lnTo>
                  <a:lnTo>
                    <a:pt x="219201" y="1315212"/>
                  </a:lnTo>
                  <a:lnTo>
                    <a:pt x="168950" y="1309421"/>
                  </a:lnTo>
                  <a:lnTo>
                    <a:pt x="122816" y="1292926"/>
                  </a:lnTo>
                  <a:lnTo>
                    <a:pt x="82115" y="1267046"/>
                  </a:lnTo>
                  <a:lnTo>
                    <a:pt x="48165" y="1233096"/>
                  </a:lnTo>
                  <a:lnTo>
                    <a:pt x="22285" y="1192395"/>
                  </a:lnTo>
                  <a:lnTo>
                    <a:pt x="5790" y="1146261"/>
                  </a:lnTo>
                  <a:lnTo>
                    <a:pt x="0" y="1096010"/>
                  </a:lnTo>
                  <a:lnTo>
                    <a:pt x="0" y="219202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7" name="object 6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646920" y="4453128"/>
              <a:ext cx="1334262" cy="677418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584436" y="4818888"/>
              <a:ext cx="1393698" cy="677418"/>
            </a:xfrm>
            <a:prstGeom prst="rect">
              <a:avLst/>
            </a:prstGeom>
          </p:spPr>
        </p:pic>
      </p:grpSp>
      <p:sp>
        <p:nvSpPr>
          <p:cNvPr id="69" name="object 69"/>
          <p:cNvSpPr txBox="1"/>
          <p:nvPr/>
        </p:nvSpPr>
        <p:spPr>
          <a:xfrm>
            <a:off x="9764014" y="4521200"/>
            <a:ext cx="101600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4930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PRACA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400" spc="-10">
                <a:latin typeface="Calibri"/>
                <a:cs typeface="Calibri"/>
              </a:rPr>
              <a:t>(zawód)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3786885" y="532587"/>
            <a:ext cx="6710680" cy="839469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650" b="1">
                <a:latin typeface="Calibri"/>
                <a:cs typeface="Calibri"/>
              </a:rPr>
              <a:t>C</a:t>
            </a:r>
            <a:r>
              <a:rPr sz="2650" b="1" spc="195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E</a:t>
            </a:r>
            <a:r>
              <a:rPr sz="2650" b="1" spc="185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L</a:t>
            </a:r>
            <a:r>
              <a:rPr sz="2650" b="1" spc="200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:</a:t>
            </a:r>
            <a:r>
              <a:rPr sz="2650" b="1" spc="-25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przygotowanie</a:t>
            </a:r>
            <a:r>
              <a:rPr sz="2650" b="1" spc="10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do</a:t>
            </a:r>
            <a:r>
              <a:rPr sz="2650" b="1" spc="-5">
                <a:latin typeface="Calibri"/>
                <a:cs typeface="Calibri"/>
              </a:rPr>
              <a:t> </a:t>
            </a:r>
            <a:r>
              <a:rPr sz="2650" b="1" spc="-10" err="1" smtClean="0">
                <a:latin typeface="Calibri"/>
                <a:cs typeface="Calibri"/>
              </a:rPr>
              <a:t>zawodu</a:t>
            </a:r>
            <a:r>
              <a:rPr lang="pl-PL" sz="2650" b="1" spc="-10" smtClean="0">
                <a:latin typeface="Calibri"/>
                <a:cs typeface="Calibri"/>
              </a:rPr>
              <a:t>  </a:t>
            </a:r>
            <a:endParaRPr sz="2650">
              <a:latin typeface="Calibri"/>
              <a:cs typeface="Calibri"/>
            </a:endParaRPr>
          </a:p>
          <a:p>
            <a:pPr marL="969644">
              <a:lnSpc>
                <a:spcPct val="100000"/>
              </a:lnSpc>
              <a:spcBef>
                <a:spcPts val="25"/>
              </a:spcBef>
            </a:pPr>
            <a:r>
              <a:rPr sz="2650" b="1">
                <a:latin typeface="Calibri"/>
                <a:cs typeface="Calibri"/>
              </a:rPr>
              <a:t>i</a:t>
            </a:r>
            <a:r>
              <a:rPr sz="2650" b="1" spc="-30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jak</a:t>
            </a:r>
            <a:r>
              <a:rPr sz="2650" b="1" spc="-30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najszybszego</a:t>
            </a:r>
            <a:r>
              <a:rPr sz="2650" b="1" spc="-25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wejścia</a:t>
            </a:r>
            <a:r>
              <a:rPr sz="2650" b="1" spc="-40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na</a:t>
            </a:r>
            <a:r>
              <a:rPr sz="2650" b="1" spc="-20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rynek</a:t>
            </a:r>
            <a:r>
              <a:rPr sz="2650" b="1" spc="10">
                <a:latin typeface="Calibri"/>
                <a:cs typeface="Calibri"/>
              </a:rPr>
              <a:t> </a:t>
            </a:r>
            <a:r>
              <a:rPr sz="2650" b="1" spc="-10">
                <a:latin typeface="Calibri"/>
                <a:cs typeface="Calibri"/>
              </a:rPr>
              <a:t>pracy</a:t>
            </a:r>
            <a:endParaRPr sz="2650">
              <a:latin typeface="Calibri"/>
              <a:cs typeface="Calibri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443610" y="1817641"/>
            <a:ext cx="11380470" cy="3389261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469900" marR="5080" indent="-457200" algn="just">
              <a:lnSpc>
                <a:spcPct val="101299"/>
              </a:lnSpc>
              <a:spcBef>
                <a:spcPts val="85"/>
              </a:spcBef>
              <a:buFont typeface="Arial"/>
              <a:buChar char="•"/>
              <a:tabLst>
                <a:tab pos="469900" algn="l"/>
              </a:tabLst>
            </a:pPr>
            <a:r>
              <a:rPr lang="pl-PL" sz="2900" b="1">
                <a:latin typeface="Calibri"/>
                <a:cs typeface="Calibri"/>
              </a:rPr>
              <a:t>w</a:t>
            </a:r>
            <a:r>
              <a:rPr sz="2900" b="1" err="1" smtClean="0">
                <a:latin typeface="Calibri"/>
                <a:cs typeface="Calibri"/>
              </a:rPr>
              <a:t>ykształcenie</a:t>
            </a:r>
            <a:r>
              <a:rPr lang="pl-PL" sz="2900" b="1" spc="565" smtClean="0">
                <a:latin typeface="Calibri"/>
                <a:cs typeface="Calibri"/>
              </a:rPr>
              <a:t> </a:t>
            </a:r>
            <a:r>
              <a:rPr sz="2900" b="1" smtClean="0">
                <a:latin typeface="Calibri"/>
                <a:cs typeface="Calibri"/>
              </a:rPr>
              <a:t>BRANŻOWE</a:t>
            </a:r>
            <a:r>
              <a:rPr sz="2900" b="1" spc="570" smtClean="0">
                <a:latin typeface="Calibri"/>
                <a:cs typeface="Calibri"/>
              </a:rPr>
              <a:t> </a:t>
            </a:r>
            <a:r>
              <a:rPr lang="pl-PL" sz="2900" b="1" spc="570" smtClean="0">
                <a:latin typeface="Calibri"/>
                <a:cs typeface="Calibri"/>
              </a:rPr>
              <a:t>- </a:t>
            </a:r>
            <a:r>
              <a:rPr lang="pl-PL" sz="2900" b="1" smtClean="0">
                <a:latin typeface="Calibri"/>
                <a:cs typeface="Calibri"/>
              </a:rPr>
              <a:t>Dyplom Zawodowy – poziom III PRK</a:t>
            </a:r>
            <a:r>
              <a:rPr lang="pl-PL" sz="2900" b="1" spc="5" smtClean="0">
                <a:latin typeface="Calibri"/>
                <a:cs typeface="Calibri"/>
              </a:rPr>
              <a:t> </a:t>
            </a:r>
            <a:br>
              <a:rPr lang="pl-PL" sz="2900" b="1" spc="5" smtClean="0">
                <a:latin typeface="Calibri"/>
                <a:cs typeface="Calibri"/>
              </a:rPr>
            </a:br>
            <a:r>
              <a:rPr lang="pl-PL" sz="2900" smtClean="0">
                <a:latin typeface="Calibri"/>
                <a:cs typeface="Calibri"/>
              </a:rPr>
              <a:t>(po</a:t>
            </a:r>
            <a:r>
              <a:rPr lang="pl-PL" sz="2900" spc="5" smtClean="0">
                <a:latin typeface="Calibri"/>
                <a:cs typeface="Calibri"/>
              </a:rPr>
              <a:t> </a:t>
            </a:r>
            <a:r>
              <a:rPr lang="pl-PL" sz="2900" smtClean="0">
                <a:latin typeface="Calibri"/>
                <a:cs typeface="Calibri"/>
              </a:rPr>
              <a:t>zdaniu</a:t>
            </a:r>
            <a:r>
              <a:rPr lang="pl-PL" sz="2900" spc="5" smtClean="0">
                <a:latin typeface="Calibri"/>
                <a:cs typeface="Calibri"/>
              </a:rPr>
              <a:t> </a:t>
            </a:r>
            <a:r>
              <a:rPr lang="pl-PL" sz="2900" spc="-10" smtClean="0">
                <a:latin typeface="Calibri"/>
                <a:cs typeface="Calibri"/>
              </a:rPr>
              <a:t>egzaminu </a:t>
            </a:r>
            <a:r>
              <a:rPr lang="pl-PL" sz="2900" smtClean="0">
                <a:latin typeface="Calibri"/>
                <a:cs typeface="Calibri"/>
              </a:rPr>
              <a:t>zawodowego)</a:t>
            </a:r>
          </a:p>
          <a:p>
            <a:pPr marL="12700" marR="5080" algn="just">
              <a:lnSpc>
                <a:spcPct val="101299"/>
              </a:lnSpc>
              <a:spcBef>
                <a:spcPts val="85"/>
              </a:spcBef>
              <a:tabLst>
                <a:tab pos="469900" algn="l"/>
              </a:tabLst>
            </a:pPr>
            <a:endParaRPr sz="2850">
              <a:latin typeface="Calibri"/>
              <a:cs typeface="Calibri"/>
            </a:endParaRPr>
          </a:p>
          <a:p>
            <a:pPr marL="469265" marR="1007744" indent="-456565">
              <a:lnSpc>
                <a:spcPct val="101000"/>
              </a:lnSpc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2900" b="1">
                <a:latin typeface="Calibri"/>
                <a:cs typeface="Calibri"/>
              </a:rPr>
              <a:t>NIE</a:t>
            </a:r>
            <a:r>
              <a:rPr sz="2900" b="1" spc="-15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MA</a:t>
            </a:r>
            <a:r>
              <a:rPr sz="2900" b="1" spc="-5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PRZEDMIOTÓW</a:t>
            </a:r>
            <a:r>
              <a:rPr sz="2900" b="1" spc="20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ROZSZERZONYCH</a:t>
            </a:r>
            <a:r>
              <a:rPr sz="2900" b="1" spc="50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i</a:t>
            </a:r>
            <a:r>
              <a:rPr sz="2900" spc="-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możliwości</a:t>
            </a:r>
            <a:r>
              <a:rPr sz="2900" spc="25">
                <a:latin typeface="Calibri"/>
                <a:cs typeface="Calibri"/>
              </a:rPr>
              <a:t> </a:t>
            </a:r>
            <a:r>
              <a:rPr sz="2900" spc="-10">
                <a:latin typeface="Calibri"/>
                <a:cs typeface="Calibri"/>
              </a:rPr>
              <a:t>zdawania matury;</a:t>
            </a:r>
            <a:endParaRPr sz="2900">
              <a:latin typeface="Calibri"/>
              <a:cs typeface="Calibri"/>
            </a:endParaRPr>
          </a:p>
          <a:p>
            <a:pPr marL="469265" marR="619760" indent="-456565">
              <a:lnSpc>
                <a:spcPct val="101499"/>
              </a:lnSpc>
              <a:spcBef>
                <a:spcPts val="1745"/>
              </a:spcBef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2900" b="1">
                <a:latin typeface="Calibri"/>
                <a:cs typeface="Calibri"/>
              </a:rPr>
              <a:t>nacisk</a:t>
            </a:r>
            <a:r>
              <a:rPr sz="2900" b="1" spc="85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na</a:t>
            </a:r>
            <a:r>
              <a:rPr sz="2900" b="1" spc="75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ZAJĘCIA</a:t>
            </a:r>
            <a:r>
              <a:rPr sz="2900" b="1" spc="65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PRAKTYCZNE</a:t>
            </a:r>
            <a:r>
              <a:rPr sz="2900" b="1" spc="80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(wymiar</a:t>
            </a:r>
            <a:r>
              <a:rPr sz="2900" spc="70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godzin</a:t>
            </a:r>
            <a:r>
              <a:rPr sz="2900" spc="5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nie</a:t>
            </a:r>
            <a:r>
              <a:rPr sz="2900" spc="70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może</a:t>
            </a:r>
            <a:r>
              <a:rPr sz="2900" spc="6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być</a:t>
            </a:r>
            <a:r>
              <a:rPr sz="2900" spc="60">
                <a:latin typeface="Calibri"/>
                <a:cs typeface="Calibri"/>
              </a:rPr>
              <a:t> </a:t>
            </a:r>
            <a:r>
              <a:rPr sz="2900" spc="-10">
                <a:latin typeface="Calibri"/>
                <a:cs typeface="Calibri"/>
              </a:rPr>
              <a:t>niższy </a:t>
            </a:r>
            <a:r>
              <a:rPr sz="2900">
                <a:latin typeface="Calibri"/>
                <a:cs typeface="Calibri"/>
              </a:rPr>
              <a:t>niż</a:t>
            </a:r>
            <a:r>
              <a:rPr sz="2900" spc="-2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60%</a:t>
            </a:r>
            <a:r>
              <a:rPr sz="2900" spc="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godz.</a:t>
            </a:r>
            <a:r>
              <a:rPr sz="2900" spc="-1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przewidzianych</a:t>
            </a:r>
            <a:r>
              <a:rPr sz="2900" spc="3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na</a:t>
            </a:r>
            <a:r>
              <a:rPr sz="2900" spc="-1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kształcenie</a:t>
            </a:r>
            <a:r>
              <a:rPr sz="2900" spc="35">
                <a:latin typeface="Calibri"/>
                <a:cs typeface="Calibri"/>
              </a:rPr>
              <a:t> </a:t>
            </a:r>
            <a:r>
              <a:rPr sz="2900" spc="-10">
                <a:latin typeface="Calibri"/>
                <a:cs typeface="Calibri"/>
              </a:rPr>
              <a:t>zawodowe)*</a:t>
            </a:r>
            <a:endParaRPr sz="2900">
              <a:latin typeface="Calibri"/>
              <a:cs typeface="Calibri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3429000" y="6089101"/>
            <a:ext cx="507492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600">
                <a:latin typeface="Calibri"/>
                <a:cs typeface="Calibri"/>
              </a:rPr>
              <a:t>*na</a:t>
            </a:r>
            <a:r>
              <a:rPr sz="1600" spc="-55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podst.</a:t>
            </a:r>
            <a:r>
              <a:rPr sz="1600" spc="-6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Rozporządzenia</a:t>
            </a:r>
            <a:r>
              <a:rPr sz="1600" i="1" spc="-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MEN</a:t>
            </a:r>
            <a:r>
              <a:rPr sz="1600" i="1" spc="-4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z</a:t>
            </a:r>
            <a:r>
              <a:rPr sz="1600" i="1" spc="-5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dn.</a:t>
            </a:r>
            <a:r>
              <a:rPr sz="1600" i="1" spc="-5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03.04.2019</a:t>
            </a:r>
            <a:r>
              <a:rPr sz="1600" i="1" spc="-20">
                <a:latin typeface="Calibri"/>
                <a:cs typeface="Calibri"/>
              </a:rPr>
              <a:t> </a:t>
            </a:r>
            <a:r>
              <a:rPr sz="1600" i="1" spc="-25">
                <a:latin typeface="Calibri"/>
                <a:cs typeface="Calibri"/>
              </a:rPr>
              <a:t>r.</a:t>
            </a:r>
            <a:endParaRPr sz="16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600" i="1">
                <a:latin typeface="Calibri"/>
                <a:cs typeface="Calibri"/>
              </a:rPr>
              <a:t>w</a:t>
            </a:r>
            <a:r>
              <a:rPr sz="1600" i="1" spc="-6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sprawie</a:t>
            </a:r>
            <a:r>
              <a:rPr sz="1600" i="1" spc="-5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ramowych</a:t>
            </a:r>
            <a:r>
              <a:rPr sz="1600" i="1" spc="-3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planów</a:t>
            </a:r>
            <a:r>
              <a:rPr sz="1600" i="1" spc="-5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nauczania</a:t>
            </a:r>
            <a:r>
              <a:rPr sz="1600" i="1" spc="-2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dla</a:t>
            </a:r>
            <a:r>
              <a:rPr sz="1600" i="1" spc="-6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publicznych</a:t>
            </a:r>
            <a:r>
              <a:rPr sz="1600" i="1" spc="-35">
                <a:latin typeface="Calibri"/>
                <a:cs typeface="Calibri"/>
              </a:rPr>
              <a:t> </a:t>
            </a:r>
            <a:r>
              <a:rPr sz="1600" i="1" spc="-10">
                <a:latin typeface="Calibri"/>
                <a:cs typeface="Calibri"/>
              </a:rPr>
              <a:t>szkół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61" name="object 61"/>
          <p:cNvGrpSpPr/>
          <p:nvPr/>
        </p:nvGrpSpPr>
        <p:grpSpPr>
          <a:xfrm>
            <a:off x="213359" y="281939"/>
            <a:ext cx="3350260" cy="1365885"/>
            <a:chOff x="213359" y="281939"/>
            <a:chExt cx="3350260" cy="1365885"/>
          </a:xfrm>
        </p:grpSpPr>
        <p:sp>
          <p:nvSpPr>
            <p:cNvPr id="62" name="object 62"/>
            <p:cNvSpPr/>
            <p:nvPr/>
          </p:nvSpPr>
          <p:spPr>
            <a:xfrm>
              <a:off x="213359" y="281939"/>
              <a:ext cx="3350260" cy="1365885"/>
            </a:xfrm>
            <a:custGeom>
              <a:avLst/>
              <a:gdLst/>
              <a:ahLst/>
              <a:cxnLst/>
              <a:rect l="l" t="t" r="r" b="b"/>
              <a:pathLst>
                <a:path w="3350260" h="1365885">
                  <a:moveTo>
                    <a:pt x="3122167" y="0"/>
                  </a:moveTo>
                  <a:lnTo>
                    <a:pt x="227583" y="0"/>
                  </a:lnTo>
                  <a:lnTo>
                    <a:pt x="181717" y="4622"/>
                  </a:lnTo>
                  <a:lnTo>
                    <a:pt x="138997" y="17879"/>
                  </a:lnTo>
                  <a:lnTo>
                    <a:pt x="100339" y="38857"/>
                  </a:lnTo>
                  <a:lnTo>
                    <a:pt x="66657" y="66643"/>
                  </a:lnTo>
                  <a:lnTo>
                    <a:pt x="38867" y="100322"/>
                  </a:lnTo>
                  <a:lnTo>
                    <a:pt x="17884" y="138981"/>
                  </a:lnTo>
                  <a:lnTo>
                    <a:pt x="4623" y="181706"/>
                  </a:lnTo>
                  <a:lnTo>
                    <a:pt x="0" y="227583"/>
                  </a:lnTo>
                  <a:lnTo>
                    <a:pt x="0" y="1137919"/>
                  </a:lnTo>
                  <a:lnTo>
                    <a:pt x="4623" y="1183797"/>
                  </a:lnTo>
                  <a:lnTo>
                    <a:pt x="17884" y="1226522"/>
                  </a:lnTo>
                  <a:lnTo>
                    <a:pt x="38867" y="1265181"/>
                  </a:lnTo>
                  <a:lnTo>
                    <a:pt x="66657" y="1298860"/>
                  </a:lnTo>
                  <a:lnTo>
                    <a:pt x="100339" y="1326646"/>
                  </a:lnTo>
                  <a:lnTo>
                    <a:pt x="138997" y="1347624"/>
                  </a:lnTo>
                  <a:lnTo>
                    <a:pt x="181717" y="1360881"/>
                  </a:lnTo>
                  <a:lnTo>
                    <a:pt x="227583" y="1365503"/>
                  </a:lnTo>
                  <a:lnTo>
                    <a:pt x="3122167" y="1365503"/>
                  </a:lnTo>
                  <a:lnTo>
                    <a:pt x="3168045" y="1360881"/>
                  </a:lnTo>
                  <a:lnTo>
                    <a:pt x="3210770" y="1347624"/>
                  </a:lnTo>
                  <a:lnTo>
                    <a:pt x="3249429" y="1326646"/>
                  </a:lnTo>
                  <a:lnTo>
                    <a:pt x="3283108" y="1298860"/>
                  </a:lnTo>
                  <a:lnTo>
                    <a:pt x="3310894" y="1265181"/>
                  </a:lnTo>
                  <a:lnTo>
                    <a:pt x="3331872" y="1226522"/>
                  </a:lnTo>
                  <a:lnTo>
                    <a:pt x="3345129" y="1183797"/>
                  </a:lnTo>
                  <a:lnTo>
                    <a:pt x="3349752" y="1137919"/>
                  </a:lnTo>
                  <a:lnTo>
                    <a:pt x="3349752" y="227583"/>
                  </a:lnTo>
                  <a:lnTo>
                    <a:pt x="3345129" y="181706"/>
                  </a:lnTo>
                  <a:lnTo>
                    <a:pt x="3331872" y="138981"/>
                  </a:lnTo>
                  <a:lnTo>
                    <a:pt x="3310894" y="100322"/>
                  </a:lnTo>
                  <a:lnTo>
                    <a:pt x="3283108" y="66643"/>
                  </a:lnTo>
                  <a:lnTo>
                    <a:pt x="3249429" y="38857"/>
                  </a:lnTo>
                  <a:lnTo>
                    <a:pt x="3210770" y="17879"/>
                  </a:lnTo>
                  <a:lnTo>
                    <a:pt x="3168045" y="4622"/>
                  </a:lnTo>
                  <a:lnTo>
                    <a:pt x="3122167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213359" y="281939"/>
              <a:ext cx="3350260" cy="1365885"/>
            </a:xfrm>
            <a:custGeom>
              <a:avLst/>
              <a:gdLst/>
              <a:ahLst/>
              <a:cxnLst/>
              <a:rect l="l" t="t" r="r" b="b"/>
              <a:pathLst>
                <a:path w="3350260" h="1365885">
                  <a:moveTo>
                    <a:pt x="0" y="227583"/>
                  </a:moveTo>
                  <a:lnTo>
                    <a:pt x="4623" y="181706"/>
                  </a:lnTo>
                  <a:lnTo>
                    <a:pt x="17884" y="138981"/>
                  </a:lnTo>
                  <a:lnTo>
                    <a:pt x="38867" y="100322"/>
                  </a:lnTo>
                  <a:lnTo>
                    <a:pt x="66657" y="66643"/>
                  </a:lnTo>
                  <a:lnTo>
                    <a:pt x="100339" y="38857"/>
                  </a:lnTo>
                  <a:lnTo>
                    <a:pt x="138997" y="17879"/>
                  </a:lnTo>
                  <a:lnTo>
                    <a:pt x="181717" y="4622"/>
                  </a:lnTo>
                  <a:lnTo>
                    <a:pt x="227583" y="0"/>
                  </a:lnTo>
                  <a:lnTo>
                    <a:pt x="3122167" y="0"/>
                  </a:lnTo>
                  <a:lnTo>
                    <a:pt x="3168045" y="4622"/>
                  </a:lnTo>
                  <a:lnTo>
                    <a:pt x="3210770" y="17879"/>
                  </a:lnTo>
                  <a:lnTo>
                    <a:pt x="3249429" y="38857"/>
                  </a:lnTo>
                  <a:lnTo>
                    <a:pt x="3283108" y="66643"/>
                  </a:lnTo>
                  <a:lnTo>
                    <a:pt x="3310894" y="100322"/>
                  </a:lnTo>
                  <a:lnTo>
                    <a:pt x="3331872" y="138981"/>
                  </a:lnTo>
                  <a:lnTo>
                    <a:pt x="3345129" y="181706"/>
                  </a:lnTo>
                  <a:lnTo>
                    <a:pt x="3349752" y="227583"/>
                  </a:lnTo>
                  <a:lnTo>
                    <a:pt x="3349752" y="1137919"/>
                  </a:lnTo>
                  <a:lnTo>
                    <a:pt x="3345129" y="1183797"/>
                  </a:lnTo>
                  <a:lnTo>
                    <a:pt x="3331872" y="1226522"/>
                  </a:lnTo>
                  <a:lnTo>
                    <a:pt x="3310894" y="1265181"/>
                  </a:lnTo>
                  <a:lnTo>
                    <a:pt x="3283108" y="1298860"/>
                  </a:lnTo>
                  <a:lnTo>
                    <a:pt x="3249429" y="1326646"/>
                  </a:lnTo>
                  <a:lnTo>
                    <a:pt x="3210770" y="1347624"/>
                  </a:lnTo>
                  <a:lnTo>
                    <a:pt x="3168045" y="1360881"/>
                  </a:lnTo>
                  <a:lnTo>
                    <a:pt x="3122167" y="1365503"/>
                  </a:lnTo>
                  <a:lnTo>
                    <a:pt x="227583" y="1365503"/>
                  </a:lnTo>
                  <a:lnTo>
                    <a:pt x="181717" y="1360881"/>
                  </a:lnTo>
                  <a:lnTo>
                    <a:pt x="138997" y="1347624"/>
                  </a:lnTo>
                  <a:lnTo>
                    <a:pt x="100339" y="1326646"/>
                  </a:lnTo>
                  <a:lnTo>
                    <a:pt x="66657" y="1298860"/>
                  </a:lnTo>
                  <a:lnTo>
                    <a:pt x="38867" y="1265181"/>
                  </a:lnTo>
                  <a:lnTo>
                    <a:pt x="17884" y="1226522"/>
                  </a:lnTo>
                  <a:lnTo>
                    <a:pt x="4623" y="1183797"/>
                  </a:lnTo>
                  <a:lnTo>
                    <a:pt x="0" y="1137919"/>
                  </a:lnTo>
                  <a:lnTo>
                    <a:pt x="0" y="22758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7" name="object 67"/>
          <p:cNvSpPr txBox="1"/>
          <p:nvPr/>
        </p:nvSpPr>
        <p:spPr>
          <a:xfrm>
            <a:off x="504316" y="478341"/>
            <a:ext cx="261239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BRANŻOWA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SZKOŁA </a:t>
            </a:r>
            <a:r>
              <a:rPr sz="2400" b="1">
                <a:latin typeface="Calibri"/>
                <a:cs typeface="Calibri"/>
              </a:rPr>
              <a:t>I </a:t>
            </a:r>
            <a:r>
              <a:rPr sz="2400" b="1" spc="-10">
                <a:latin typeface="Calibri"/>
                <a:cs typeface="Calibri"/>
              </a:rPr>
              <a:t>STOPNIA</a:t>
            </a:r>
            <a:endParaRPr sz="24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3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lata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 txBox="1"/>
          <p:nvPr/>
        </p:nvSpPr>
        <p:spPr>
          <a:xfrm>
            <a:off x="1903303" y="276383"/>
            <a:ext cx="8041005" cy="26257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95"/>
              </a:spcBef>
            </a:pPr>
            <a:r>
              <a:rPr sz="2800" b="1">
                <a:solidFill>
                  <a:srgbClr val="001F5F"/>
                </a:solidFill>
                <a:latin typeface="Calibri"/>
                <a:cs typeface="Calibri"/>
              </a:rPr>
              <a:t>TECHNIKUM</a:t>
            </a:r>
            <a:r>
              <a:rPr sz="2800" b="1" spc="-6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1F5F"/>
                </a:solidFill>
                <a:latin typeface="Calibri"/>
                <a:cs typeface="Calibri"/>
              </a:rPr>
              <a:t>(5</a:t>
            </a:r>
            <a:r>
              <a:rPr sz="2800" spc="-95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 spc="-10">
                <a:solidFill>
                  <a:srgbClr val="001F5F"/>
                </a:solidFill>
                <a:latin typeface="Calibri"/>
                <a:cs typeface="Calibri"/>
              </a:rPr>
              <a:t>lat)?</a:t>
            </a:r>
            <a:endParaRPr sz="280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</a:pPr>
            <a:r>
              <a:rPr sz="2800">
                <a:solidFill>
                  <a:srgbClr val="001F5F"/>
                </a:solidFill>
                <a:latin typeface="Calibri"/>
                <a:cs typeface="Calibri"/>
              </a:rPr>
              <a:t>czy</a:t>
            </a:r>
            <a:r>
              <a:rPr sz="2800" spc="-75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 b="1">
                <a:solidFill>
                  <a:srgbClr val="001F5F"/>
                </a:solidFill>
                <a:latin typeface="Calibri"/>
                <a:cs typeface="Calibri"/>
              </a:rPr>
              <a:t>BRANŻOWA</a:t>
            </a:r>
            <a:r>
              <a:rPr sz="2800" b="1" spc="-45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 b="1">
                <a:solidFill>
                  <a:srgbClr val="001F5F"/>
                </a:solidFill>
                <a:latin typeface="Calibri"/>
                <a:cs typeface="Calibri"/>
              </a:rPr>
              <a:t>SZKOŁA</a:t>
            </a:r>
            <a:r>
              <a:rPr sz="2800" b="1" spc="-5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 b="1">
                <a:solidFill>
                  <a:srgbClr val="001F5F"/>
                </a:solidFill>
                <a:latin typeface="Calibri"/>
                <a:cs typeface="Calibri"/>
              </a:rPr>
              <a:t>I</a:t>
            </a:r>
            <a:r>
              <a:rPr sz="2800" b="1" spc="-65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 b="1">
                <a:solidFill>
                  <a:srgbClr val="001F5F"/>
                </a:solidFill>
                <a:latin typeface="Calibri"/>
                <a:cs typeface="Calibri"/>
              </a:rPr>
              <a:t>STOPNIA</a:t>
            </a:r>
            <a:r>
              <a:rPr sz="2800" b="1" spc="-4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1F5F"/>
                </a:solidFill>
                <a:latin typeface="Calibri"/>
                <a:cs typeface="Calibri"/>
              </a:rPr>
              <a:t>(3</a:t>
            </a:r>
            <a:r>
              <a:rPr sz="2800" spc="-65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 spc="-10">
                <a:solidFill>
                  <a:srgbClr val="001F5F"/>
                </a:solidFill>
                <a:latin typeface="Calibri"/>
                <a:cs typeface="Calibri"/>
              </a:rPr>
              <a:t>lata)?</a:t>
            </a:r>
            <a:endParaRPr sz="280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</a:pPr>
            <a:r>
              <a:rPr sz="2800">
                <a:solidFill>
                  <a:srgbClr val="001F5F"/>
                </a:solidFill>
                <a:latin typeface="Calibri"/>
                <a:cs typeface="Calibri"/>
              </a:rPr>
              <a:t>(a</a:t>
            </a:r>
            <a:r>
              <a:rPr sz="2800" spc="-75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1F5F"/>
                </a:solidFill>
                <a:latin typeface="Calibri"/>
                <a:cs typeface="Calibri"/>
              </a:rPr>
              <a:t>potem</a:t>
            </a:r>
            <a:r>
              <a:rPr sz="2800" spc="-55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1F5F"/>
                </a:solidFill>
                <a:latin typeface="Calibri"/>
                <a:cs typeface="Calibri"/>
              </a:rPr>
              <a:t>np.</a:t>
            </a:r>
            <a:r>
              <a:rPr sz="2800" spc="-45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1F5F"/>
                </a:solidFill>
                <a:latin typeface="Calibri"/>
                <a:cs typeface="Calibri"/>
              </a:rPr>
              <a:t>BRANŻOWA</a:t>
            </a:r>
            <a:r>
              <a:rPr sz="2800" spc="-35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1F5F"/>
                </a:solidFill>
                <a:latin typeface="Calibri"/>
                <a:cs typeface="Calibri"/>
              </a:rPr>
              <a:t>SZKOŁA</a:t>
            </a:r>
            <a:r>
              <a:rPr sz="2800" spc="-6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1F5F"/>
                </a:solidFill>
                <a:latin typeface="Calibri"/>
                <a:cs typeface="Calibri"/>
              </a:rPr>
              <a:t>II</a:t>
            </a:r>
            <a:r>
              <a:rPr sz="2800" spc="-75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1F5F"/>
                </a:solidFill>
                <a:latin typeface="Calibri"/>
                <a:cs typeface="Calibri"/>
              </a:rPr>
              <a:t>STOPNIA</a:t>
            </a:r>
            <a:r>
              <a:rPr sz="2800" spc="-25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1F5F"/>
                </a:solidFill>
                <a:latin typeface="Calibri"/>
                <a:cs typeface="Calibri"/>
              </a:rPr>
              <a:t>–</a:t>
            </a:r>
            <a:r>
              <a:rPr sz="2800" spc="-65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>
                <a:solidFill>
                  <a:srgbClr val="001F5F"/>
                </a:solidFill>
                <a:latin typeface="Calibri"/>
                <a:cs typeface="Calibri"/>
              </a:rPr>
              <a:t>2</a:t>
            </a:r>
            <a:r>
              <a:rPr sz="2800" spc="-6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 spc="-10">
                <a:solidFill>
                  <a:srgbClr val="001F5F"/>
                </a:solidFill>
                <a:latin typeface="Calibri"/>
                <a:cs typeface="Calibri"/>
              </a:rPr>
              <a:t>lata)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750">
              <a:latin typeface="Calibri"/>
              <a:cs typeface="Calibri"/>
            </a:endParaRPr>
          </a:p>
          <a:p>
            <a:pPr marL="12700" marR="5080" algn="ctr">
              <a:lnSpc>
                <a:spcPct val="101000"/>
              </a:lnSpc>
              <a:spcBef>
                <a:spcPts val="5"/>
              </a:spcBef>
            </a:pPr>
            <a:r>
              <a:rPr sz="2900">
                <a:latin typeface="Calibri"/>
                <a:cs typeface="Calibri"/>
              </a:rPr>
              <a:t>Przykładowe</a:t>
            </a:r>
            <a:r>
              <a:rPr sz="2900" spc="1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zawody</a:t>
            </a:r>
            <a:r>
              <a:rPr sz="2900" spc="-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(mające</a:t>
            </a:r>
            <a:r>
              <a:rPr sz="2900" spc="-1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1</a:t>
            </a:r>
            <a:r>
              <a:rPr sz="2900" spc="-10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wspólną </a:t>
            </a:r>
            <a:r>
              <a:rPr sz="2900" spc="-10">
                <a:latin typeface="Calibri"/>
                <a:cs typeface="Calibri"/>
              </a:rPr>
              <a:t>kwalifikację) </a:t>
            </a:r>
            <a:r>
              <a:rPr sz="2900">
                <a:latin typeface="Calibri"/>
                <a:cs typeface="Calibri"/>
              </a:rPr>
              <a:t>w </a:t>
            </a:r>
            <a:r>
              <a:rPr sz="2900" b="1">
                <a:latin typeface="Calibri"/>
                <a:cs typeface="Calibri"/>
              </a:rPr>
              <a:t>TECHNIKUM</a:t>
            </a:r>
            <a:r>
              <a:rPr sz="2900" b="1" spc="2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i</a:t>
            </a:r>
            <a:r>
              <a:rPr sz="2900" spc="-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w </a:t>
            </a:r>
            <a:r>
              <a:rPr sz="2900" b="1">
                <a:latin typeface="Calibri"/>
                <a:cs typeface="Calibri"/>
              </a:rPr>
              <a:t>BRANŻOWEJ</a:t>
            </a:r>
            <a:r>
              <a:rPr sz="2900" b="1" spc="35">
                <a:latin typeface="Calibri"/>
                <a:cs typeface="Calibri"/>
              </a:rPr>
              <a:t> </a:t>
            </a:r>
            <a:r>
              <a:rPr sz="2900" b="1">
                <a:latin typeface="Calibri"/>
                <a:cs typeface="Calibri"/>
              </a:rPr>
              <a:t>SZKOLE I </a:t>
            </a:r>
            <a:r>
              <a:rPr sz="2900" b="1" spc="-10">
                <a:latin typeface="Calibri"/>
                <a:cs typeface="Calibri"/>
              </a:rPr>
              <a:t>STOPNIA:</a:t>
            </a:r>
            <a:endParaRPr sz="29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242059" y="4876800"/>
            <a:ext cx="9274175" cy="156087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466850" marR="876300" lvl="0" indent="-441959" algn="ctr" defTabSz="914400" eaLnBrk="1" fontAlgn="auto" latinLnBrk="0" hangingPunct="1">
              <a:lnSpc>
                <a:spcPct val="101000"/>
              </a:lnSpc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TECHNIK</a:t>
            </a:r>
            <a:r>
              <a:rPr kumimoji="0" lang="pl-PL" b="1" i="0" u="none" strike="noStrike" kern="0" cap="none" spc="-2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pl-PL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BUDOWNICTWA</a:t>
            </a:r>
            <a:r>
              <a:rPr lang="pl-PL" b="1" spc="-10">
                <a:solidFill>
                  <a:prstClr val="black"/>
                </a:solidFill>
                <a:latin typeface="Calibri"/>
                <a:ea typeface="+mn-ea"/>
                <a:cs typeface="Calibri"/>
              </a:rPr>
              <a:t> </a:t>
            </a:r>
            <a:r>
              <a:rPr err="1" smtClean="0">
                <a:latin typeface="Calibri"/>
                <a:cs typeface="Calibri"/>
              </a:rPr>
              <a:t>oraz</a:t>
            </a:r>
            <a:r>
              <a:rPr lang="pl-PL" smtClean="0">
                <a:latin typeface="Calibri"/>
                <a:cs typeface="Calibri"/>
              </a:rPr>
              <a:t> </a:t>
            </a:r>
            <a:r>
              <a:rPr spc="-10" smtClean="0">
                <a:latin typeface="Calibri"/>
                <a:cs typeface="Calibri"/>
              </a:rPr>
              <a:t> </a:t>
            </a:r>
            <a:r>
              <a:rPr lang="pl-PL" b="1" spc="-10" smtClean="0">
                <a:latin typeface="Calibri"/>
                <a:cs typeface="Calibri"/>
              </a:rPr>
              <a:t>MURARZ - TYNKARZ</a:t>
            </a:r>
            <a:endParaRPr smtClean="0">
              <a:latin typeface="Calibri"/>
              <a:cs typeface="Calibri"/>
            </a:endParaRPr>
          </a:p>
          <a:p>
            <a:pPr marL="12065" marR="5080" algn="ctr">
              <a:lnSpc>
                <a:spcPts val="3200"/>
              </a:lnSpc>
              <a:spcBef>
                <a:spcPts val="100"/>
              </a:spcBef>
            </a:pPr>
            <a:r>
              <a:rPr b="1" smtClean="0">
                <a:latin typeface="Calibri"/>
                <a:cs typeface="Calibri"/>
              </a:rPr>
              <a:t>TECHNIK</a:t>
            </a:r>
            <a:r>
              <a:rPr b="1" spc="-5" smtClean="0">
                <a:latin typeface="Calibri"/>
                <a:cs typeface="Calibri"/>
              </a:rPr>
              <a:t> </a:t>
            </a:r>
            <a:r>
              <a:rPr b="1">
                <a:latin typeface="Calibri"/>
                <a:cs typeface="Calibri"/>
              </a:rPr>
              <a:t>ŻYWIENIA</a:t>
            </a:r>
            <a:r>
              <a:rPr b="1" spc="5">
                <a:latin typeface="Calibri"/>
                <a:cs typeface="Calibri"/>
              </a:rPr>
              <a:t> </a:t>
            </a:r>
            <a:r>
              <a:rPr b="1">
                <a:latin typeface="Calibri"/>
                <a:cs typeface="Calibri"/>
              </a:rPr>
              <a:t>I</a:t>
            </a:r>
            <a:r>
              <a:rPr b="1" spc="-25">
                <a:latin typeface="Calibri"/>
                <a:cs typeface="Calibri"/>
              </a:rPr>
              <a:t> </a:t>
            </a:r>
            <a:r>
              <a:rPr b="1">
                <a:latin typeface="Calibri"/>
                <a:cs typeface="Calibri"/>
              </a:rPr>
              <a:t>USŁUG</a:t>
            </a:r>
            <a:r>
              <a:rPr b="1" spc="-25">
                <a:latin typeface="Calibri"/>
                <a:cs typeface="Calibri"/>
              </a:rPr>
              <a:t> </a:t>
            </a:r>
            <a:r>
              <a:rPr b="1">
                <a:latin typeface="Calibri"/>
                <a:cs typeface="Calibri"/>
              </a:rPr>
              <a:t>GASTRONOMICZNYCH</a:t>
            </a:r>
            <a:r>
              <a:rPr b="1" spc="45">
                <a:latin typeface="Calibri"/>
                <a:cs typeface="Calibri"/>
              </a:rPr>
              <a:t> </a:t>
            </a:r>
            <a:r>
              <a:rPr>
                <a:latin typeface="Calibri"/>
                <a:cs typeface="Calibri"/>
              </a:rPr>
              <a:t>oraz</a:t>
            </a:r>
            <a:r>
              <a:rPr spc="-20">
                <a:latin typeface="Calibri"/>
                <a:cs typeface="Calibri"/>
              </a:rPr>
              <a:t> </a:t>
            </a:r>
            <a:r>
              <a:rPr b="1" spc="-10">
                <a:latin typeface="Calibri"/>
                <a:cs typeface="Calibri"/>
              </a:rPr>
              <a:t>KUCHARZ </a:t>
            </a:r>
            <a:endParaRPr lang="pl-PL" b="1" spc="-10" smtClean="0">
              <a:latin typeface="Calibri"/>
              <a:cs typeface="Calibri"/>
            </a:endParaRPr>
          </a:p>
          <a:p>
            <a:pPr marL="12065" marR="5080" algn="ctr">
              <a:lnSpc>
                <a:spcPts val="3200"/>
              </a:lnSpc>
              <a:spcBef>
                <a:spcPts val="100"/>
              </a:spcBef>
            </a:pPr>
            <a:r>
              <a:rPr b="1" smtClean="0">
                <a:latin typeface="Calibri"/>
                <a:cs typeface="Calibri"/>
              </a:rPr>
              <a:t>TECHNIK</a:t>
            </a:r>
            <a:r>
              <a:rPr b="1" spc="-5" smtClean="0">
                <a:latin typeface="Calibri"/>
                <a:cs typeface="Calibri"/>
              </a:rPr>
              <a:t> </a:t>
            </a:r>
            <a:r>
              <a:rPr lang="pl-PL" b="1" smtClean="0">
                <a:latin typeface="Calibri"/>
                <a:cs typeface="Calibri"/>
              </a:rPr>
              <a:t>POJAZDÓW SAMOCHODOWYCH</a:t>
            </a:r>
            <a:r>
              <a:rPr b="1" spc="5" smtClean="0">
                <a:latin typeface="Calibri"/>
                <a:cs typeface="Calibri"/>
              </a:rPr>
              <a:t> </a:t>
            </a:r>
            <a:r>
              <a:rPr err="1" smtClean="0">
                <a:latin typeface="Calibri"/>
                <a:cs typeface="Calibri"/>
              </a:rPr>
              <a:t>oraz</a:t>
            </a:r>
            <a:r>
              <a:rPr lang="pl-PL" smtClean="0">
                <a:latin typeface="Calibri"/>
                <a:cs typeface="Calibri"/>
              </a:rPr>
              <a:t> </a:t>
            </a:r>
            <a:r>
              <a:rPr spc="-25" smtClean="0">
                <a:latin typeface="Calibri"/>
                <a:cs typeface="Calibri"/>
              </a:rPr>
              <a:t> </a:t>
            </a:r>
            <a:r>
              <a:rPr lang="pl-PL" b="1" spc="-10" smtClean="0">
                <a:latin typeface="Calibri"/>
                <a:cs typeface="Calibri"/>
              </a:rPr>
              <a:t>MECHANIK POJAZDÓW SAMOCHODOWYCH</a:t>
            </a:r>
          </a:p>
          <a:p>
            <a:pPr marL="12065" marR="5080" algn="ctr">
              <a:lnSpc>
                <a:spcPts val="3200"/>
              </a:lnSpc>
              <a:spcBef>
                <a:spcPts val="100"/>
              </a:spcBef>
            </a:pPr>
            <a:r>
              <a:rPr lang="pl-PL" b="1" spc="-10" smtClean="0">
                <a:latin typeface="Calibri"/>
                <a:cs typeface="Calibri"/>
              </a:rPr>
              <a:t>TECHNIK HANDLOWIEC </a:t>
            </a:r>
            <a:r>
              <a:rPr lang="pl-PL" spc="-10" smtClean="0">
                <a:latin typeface="Calibri"/>
                <a:cs typeface="Calibri"/>
              </a:rPr>
              <a:t>oraz</a:t>
            </a:r>
            <a:r>
              <a:rPr lang="pl-PL" b="1" spc="-10" smtClean="0">
                <a:latin typeface="Calibri"/>
                <a:cs typeface="Calibri"/>
              </a:rPr>
              <a:t> SPRZEDAWCA</a:t>
            </a:r>
            <a:endParaRPr>
              <a:latin typeface="Calibri"/>
              <a:cs typeface="Calibri"/>
            </a:endParaRPr>
          </a:p>
        </p:txBody>
      </p:sp>
      <p:grpSp>
        <p:nvGrpSpPr>
          <p:cNvPr id="2" name="object 28"/>
          <p:cNvGrpSpPr/>
          <p:nvPr/>
        </p:nvGrpSpPr>
        <p:grpSpPr>
          <a:xfrm>
            <a:off x="1242059" y="3476243"/>
            <a:ext cx="2955290" cy="1031875"/>
            <a:chOff x="1242059" y="3476243"/>
            <a:chExt cx="2955290" cy="1031875"/>
          </a:xfrm>
        </p:grpSpPr>
        <p:sp>
          <p:nvSpPr>
            <p:cNvPr id="29" name="object 29"/>
            <p:cNvSpPr/>
            <p:nvPr/>
          </p:nvSpPr>
          <p:spPr>
            <a:xfrm>
              <a:off x="1242059" y="3476243"/>
              <a:ext cx="2955290" cy="1031875"/>
            </a:xfrm>
            <a:custGeom>
              <a:avLst/>
              <a:gdLst/>
              <a:ahLst/>
              <a:cxnLst/>
              <a:rect l="l" t="t" r="r" b="b"/>
              <a:pathLst>
                <a:path w="2955290" h="1031875">
                  <a:moveTo>
                    <a:pt x="2783078" y="0"/>
                  </a:moveTo>
                  <a:lnTo>
                    <a:pt x="171958" y="0"/>
                  </a:lnTo>
                  <a:lnTo>
                    <a:pt x="126235" y="6140"/>
                  </a:lnTo>
                  <a:lnTo>
                    <a:pt x="85155" y="23471"/>
                  </a:lnTo>
                  <a:lnTo>
                    <a:pt x="50355" y="50355"/>
                  </a:lnTo>
                  <a:lnTo>
                    <a:pt x="23471" y="85155"/>
                  </a:lnTo>
                  <a:lnTo>
                    <a:pt x="6140" y="126235"/>
                  </a:lnTo>
                  <a:lnTo>
                    <a:pt x="0" y="171957"/>
                  </a:lnTo>
                  <a:lnTo>
                    <a:pt x="0" y="859789"/>
                  </a:lnTo>
                  <a:lnTo>
                    <a:pt x="6140" y="905512"/>
                  </a:lnTo>
                  <a:lnTo>
                    <a:pt x="23471" y="946592"/>
                  </a:lnTo>
                  <a:lnTo>
                    <a:pt x="50355" y="981392"/>
                  </a:lnTo>
                  <a:lnTo>
                    <a:pt x="85155" y="1008276"/>
                  </a:lnTo>
                  <a:lnTo>
                    <a:pt x="126235" y="1025607"/>
                  </a:lnTo>
                  <a:lnTo>
                    <a:pt x="171958" y="1031747"/>
                  </a:lnTo>
                  <a:lnTo>
                    <a:pt x="2783078" y="1031747"/>
                  </a:lnTo>
                  <a:lnTo>
                    <a:pt x="2828800" y="1025607"/>
                  </a:lnTo>
                  <a:lnTo>
                    <a:pt x="2869880" y="1008276"/>
                  </a:lnTo>
                  <a:lnTo>
                    <a:pt x="2904680" y="981392"/>
                  </a:lnTo>
                  <a:lnTo>
                    <a:pt x="2931564" y="946592"/>
                  </a:lnTo>
                  <a:lnTo>
                    <a:pt x="2948895" y="905512"/>
                  </a:lnTo>
                  <a:lnTo>
                    <a:pt x="2955036" y="859789"/>
                  </a:lnTo>
                  <a:lnTo>
                    <a:pt x="2955036" y="171957"/>
                  </a:lnTo>
                  <a:lnTo>
                    <a:pt x="2948895" y="126235"/>
                  </a:lnTo>
                  <a:lnTo>
                    <a:pt x="2931564" y="85155"/>
                  </a:lnTo>
                  <a:lnTo>
                    <a:pt x="2904680" y="50355"/>
                  </a:lnTo>
                  <a:lnTo>
                    <a:pt x="2869880" y="23471"/>
                  </a:lnTo>
                  <a:lnTo>
                    <a:pt x="2828800" y="6140"/>
                  </a:lnTo>
                  <a:lnTo>
                    <a:pt x="2783078" y="0"/>
                  </a:lnTo>
                  <a:close/>
                </a:path>
              </a:pathLst>
            </a:custGeom>
            <a:solidFill>
              <a:srgbClr val="B4E7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242059" y="3476243"/>
              <a:ext cx="2955290" cy="1031875"/>
            </a:xfrm>
            <a:custGeom>
              <a:avLst/>
              <a:gdLst/>
              <a:ahLst/>
              <a:cxnLst/>
              <a:rect l="l" t="t" r="r" b="b"/>
              <a:pathLst>
                <a:path w="2955290" h="1031875">
                  <a:moveTo>
                    <a:pt x="0" y="171957"/>
                  </a:moveTo>
                  <a:lnTo>
                    <a:pt x="6140" y="126235"/>
                  </a:lnTo>
                  <a:lnTo>
                    <a:pt x="23471" y="85155"/>
                  </a:lnTo>
                  <a:lnTo>
                    <a:pt x="50355" y="50355"/>
                  </a:lnTo>
                  <a:lnTo>
                    <a:pt x="85155" y="23471"/>
                  </a:lnTo>
                  <a:lnTo>
                    <a:pt x="126235" y="6140"/>
                  </a:lnTo>
                  <a:lnTo>
                    <a:pt x="171958" y="0"/>
                  </a:lnTo>
                  <a:lnTo>
                    <a:pt x="2783078" y="0"/>
                  </a:lnTo>
                  <a:lnTo>
                    <a:pt x="2828800" y="6140"/>
                  </a:lnTo>
                  <a:lnTo>
                    <a:pt x="2869880" y="23471"/>
                  </a:lnTo>
                  <a:lnTo>
                    <a:pt x="2904680" y="50355"/>
                  </a:lnTo>
                  <a:lnTo>
                    <a:pt x="2931564" y="85155"/>
                  </a:lnTo>
                  <a:lnTo>
                    <a:pt x="2948895" y="126235"/>
                  </a:lnTo>
                  <a:lnTo>
                    <a:pt x="2955036" y="171957"/>
                  </a:lnTo>
                  <a:lnTo>
                    <a:pt x="2955036" y="859789"/>
                  </a:lnTo>
                  <a:lnTo>
                    <a:pt x="2948895" y="905512"/>
                  </a:lnTo>
                  <a:lnTo>
                    <a:pt x="2931564" y="946592"/>
                  </a:lnTo>
                  <a:lnTo>
                    <a:pt x="2904680" y="981392"/>
                  </a:lnTo>
                  <a:lnTo>
                    <a:pt x="2869880" y="1008276"/>
                  </a:lnTo>
                  <a:lnTo>
                    <a:pt x="2828800" y="1025607"/>
                  </a:lnTo>
                  <a:lnTo>
                    <a:pt x="2783078" y="1031747"/>
                  </a:lnTo>
                  <a:lnTo>
                    <a:pt x="171958" y="1031747"/>
                  </a:lnTo>
                  <a:lnTo>
                    <a:pt x="126235" y="1025607"/>
                  </a:lnTo>
                  <a:lnTo>
                    <a:pt x="85155" y="1008276"/>
                  </a:lnTo>
                  <a:lnTo>
                    <a:pt x="50355" y="981392"/>
                  </a:lnTo>
                  <a:lnTo>
                    <a:pt x="23471" y="946592"/>
                  </a:lnTo>
                  <a:lnTo>
                    <a:pt x="6140" y="905512"/>
                  </a:lnTo>
                  <a:lnTo>
                    <a:pt x="0" y="859789"/>
                  </a:lnTo>
                  <a:lnTo>
                    <a:pt x="0" y="171957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1828800" y="3616260"/>
            <a:ext cx="1593215" cy="700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  <a:spcBef>
                <a:spcPts val="30"/>
              </a:spcBef>
            </a:pPr>
            <a:r>
              <a:rPr sz="2000" b="1">
                <a:latin typeface="Calibri"/>
                <a:cs typeface="Calibri"/>
              </a:rPr>
              <a:t>5 </a:t>
            </a:r>
            <a:r>
              <a:rPr sz="2000" b="1" spc="-25">
                <a:latin typeface="Calibri"/>
                <a:cs typeface="Calibri"/>
              </a:rPr>
              <a:t>lat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7645907" y="3512819"/>
            <a:ext cx="3350260" cy="995680"/>
          </a:xfrm>
          <a:custGeom>
            <a:avLst/>
            <a:gdLst/>
            <a:ahLst/>
            <a:cxnLst/>
            <a:rect l="l" t="t" r="r" b="b"/>
            <a:pathLst>
              <a:path w="3350259" h="995679">
                <a:moveTo>
                  <a:pt x="3183890" y="0"/>
                </a:moveTo>
                <a:lnTo>
                  <a:pt x="165862" y="0"/>
                </a:lnTo>
                <a:lnTo>
                  <a:pt x="121781" y="5927"/>
                </a:lnTo>
                <a:lnTo>
                  <a:pt x="82164" y="22653"/>
                </a:lnTo>
                <a:lnTo>
                  <a:pt x="48593" y="48593"/>
                </a:lnTo>
                <a:lnTo>
                  <a:pt x="22653" y="82164"/>
                </a:lnTo>
                <a:lnTo>
                  <a:pt x="5927" y="121781"/>
                </a:lnTo>
                <a:lnTo>
                  <a:pt x="0" y="165861"/>
                </a:lnTo>
                <a:lnTo>
                  <a:pt x="0" y="829309"/>
                </a:lnTo>
                <a:lnTo>
                  <a:pt x="5927" y="873390"/>
                </a:lnTo>
                <a:lnTo>
                  <a:pt x="22653" y="913007"/>
                </a:lnTo>
                <a:lnTo>
                  <a:pt x="48593" y="946578"/>
                </a:lnTo>
                <a:lnTo>
                  <a:pt x="82164" y="972518"/>
                </a:lnTo>
                <a:lnTo>
                  <a:pt x="121781" y="989244"/>
                </a:lnTo>
                <a:lnTo>
                  <a:pt x="165862" y="995171"/>
                </a:lnTo>
                <a:lnTo>
                  <a:pt x="3183890" y="995171"/>
                </a:lnTo>
                <a:lnTo>
                  <a:pt x="3227970" y="989244"/>
                </a:lnTo>
                <a:lnTo>
                  <a:pt x="3267587" y="972518"/>
                </a:lnTo>
                <a:lnTo>
                  <a:pt x="3301158" y="946578"/>
                </a:lnTo>
                <a:lnTo>
                  <a:pt x="3327098" y="913007"/>
                </a:lnTo>
                <a:lnTo>
                  <a:pt x="3343824" y="873390"/>
                </a:lnTo>
                <a:lnTo>
                  <a:pt x="3349752" y="829309"/>
                </a:lnTo>
                <a:lnTo>
                  <a:pt x="3349752" y="165861"/>
                </a:lnTo>
                <a:lnTo>
                  <a:pt x="3343824" y="121781"/>
                </a:lnTo>
                <a:lnTo>
                  <a:pt x="3327098" y="82164"/>
                </a:lnTo>
                <a:lnTo>
                  <a:pt x="3301158" y="48593"/>
                </a:lnTo>
                <a:lnTo>
                  <a:pt x="3267587" y="22653"/>
                </a:lnTo>
                <a:lnTo>
                  <a:pt x="3227970" y="5927"/>
                </a:lnTo>
                <a:lnTo>
                  <a:pt x="3183890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8014842" y="3459415"/>
            <a:ext cx="2612390" cy="1065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BRANŻOWA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SZKOŁA </a:t>
            </a:r>
            <a:r>
              <a:rPr sz="2400" b="1">
                <a:latin typeface="Calibri"/>
                <a:cs typeface="Calibri"/>
              </a:rPr>
              <a:t>I </a:t>
            </a:r>
            <a:r>
              <a:rPr sz="2400" b="1" spc="-10">
                <a:latin typeface="Calibri"/>
                <a:cs typeface="Calibri"/>
              </a:rPr>
              <a:t>STOPNIA</a:t>
            </a:r>
            <a:endParaRPr sz="24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  <a:spcBef>
                <a:spcPts val="25"/>
              </a:spcBef>
            </a:pPr>
            <a:r>
              <a:rPr sz="2000" b="1">
                <a:latin typeface="Calibri"/>
                <a:cs typeface="Calibri"/>
              </a:rPr>
              <a:t>3</a:t>
            </a:r>
            <a:r>
              <a:rPr sz="2000" b="1" spc="-5">
                <a:latin typeface="Calibri"/>
                <a:cs typeface="Calibri"/>
              </a:rPr>
              <a:t> </a:t>
            </a:r>
            <a:r>
              <a:rPr sz="2000" b="1" spc="-20">
                <a:latin typeface="Calibri"/>
                <a:cs typeface="Calibri"/>
              </a:rPr>
              <a:t>lata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456330" y="191411"/>
            <a:ext cx="221869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pc="-10">
                <a:solidFill>
                  <a:srgbClr val="000000"/>
                </a:solidFill>
              </a:rPr>
              <a:t>Zawody</a:t>
            </a:r>
          </a:p>
          <a:p>
            <a:pPr algn="ctr">
              <a:lnSpc>
                <a:spcPct val="100000"/>
              </a:lnSpc>
            </a:pPr>
            <a:r>
              <a:rPr b="0">
                <a:solidFill>
                  <a:srgbClr val="000000"/>
                </a:solidFill>
              </a:rPr>
              <a:t>w</a:t>
            </a:r>
            <a:r>
              <a:rPr b="0" spc="-5">
                <a:solidFill>
                  <a:srgbClr val="000000"/>
                </a:solidFill>
              </a:rPr>
              <a:t> </a:t>
            </a:r>
            <a:r>
              <a:rPr b="0" spc="-10">
                <a:solidFill>
                  <a:srgbClr val="000000"/>
                </a:solidFill>
              </a:rPr>
              <a:t>technikum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8740" y="1154048"/>
            <a:ext cx="4717415" cy="40630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3200" spc="-20">
                <a:latin typeface="Calibri"/>
                <a:cs typeface="Calibri"/>
              </a:rPr>
              <a:t>oraz</a:t>
            </a:r>
            <a:endParaRPr sz="3200">
              <a:latin typeface="Calibri"/>
              <a:cs typeface="Calibri"/>
            </a:endParaRPr>
          </a:p>
          <a:p>
            <a:pPr marL="904240" marR="896619" algn="ctr">
              <a:lnSpc>
                <a:spcPct val="100000"/>
              </a:lnSpc>
            </a:pPr>
            <a:r>
              <a:rPr sz="3200" b="1">
                <a:latin typeface="Calibri"/>
                <a:cs typeface="Calibri"/>
              </a:rPr>
              <a:t>branżowej</a:t>
            </a:r>
            <a:r>
              <a:rPr sz="3200" b="1" spc="-55">
                <a:latin typeface="Calibri"/>
                <a:cs typeface="Calibri"/>
              </a:rPr>
              <a:t> </a:t>
            </a:r>
            <a:r>
              <a:rPr sz="3200" b="1" spc="-10">
                <a:latin typeface="Calibri"/>
                <a:cs typeface="Calibri"/>
              </a:rPr>
              <a:t>szkole </a:t>
            </a:r>
            <a:r>
              <a:rPr sz="3200" b="1">
                <a:latin typeface="Calibri"/>
                <a:cs typeface="Calibri"/>
              </a:rPr>
              <a:t>I </a:t>
            </a:r>
            <a:r>
              <a:rPr sz="3200" b="1" spc="-10">
                <a:latin typeface="Calibri"/>
                <a:cs typeface="Calibri"/>
              </a:rPr>
              <a:t>stopnia</a:t>
            </a:r>
            <a:endParaRPr sz="3200">
              <a:latin typeface="Calibri"/>
              <a:cs typeface="Calibri"/>
            </a:endParaRPr>
          </a:p>
          <a:p>
            <a:pPr marL="1446530" marR="1440815" algn="ctr">
              <a:lnSpc>
                <a:spcPct val="100000"/>
              </a:lnSpc>
            </a:pPr>
            <a:r>
              <a:rPr sz="3200" spc="-25">
                <a:latin typeface="Calibri"/>
                <a:cs typeface="Calibri"/>
              </a:rPr>
              <a:t>są </a:t>
            </a:r>
            <a:r>
              <a:rPr sz="3200" spc="-10">
                <a:latin typeface="Calibri"/>
                <a:cs typeface="Calibri"/>
              </a:rPr>
              <a:t>podzielone</a:t>
            </a:r>
            <a:endParaRPr sz="3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3200">
                <a:latin typeface="Calibri"/>
                <a:cs typeface="Calibri"/>
              </a:rPr>
              <a:t>na </a:t>
            </a:r>
            <a:r>
              <a:rPr sz="3200" b="1" spc="-10">
                <a:latin typeface="Calibri"/>
                <a:cs typeface="Calibri"/>
              </a:rPr>
              <a:t>kwalifikacje:</a:t>
            </a:r>
            <a:endParaRPr sz="3200">
              <a:latin typeface="Calibri"/>
              <a:cs typeface="Calibri"/>
            </a:endParaRPr>
          </a:p>
          <a:p>
            <a:pPr marL="694055" marR="606425" algn="ctr">
              <a:lnSpc>
                <a:spcPct val="105200"/>
              </a:lnSpc>
              <a:spcBef>
                <a:spcPts val="580"/>
              </a:spcBef>
            </a:pPr>
            <a:r>
              <a:rPr sz="2100" b="1" err="1">
                <a:latin typeface="Calibri"/>
                <a:cs typeface="Calibri"/>
              </a:rPr>
              <a:t>symbole</a:t>
            </a:r>
            <a:r>
              <a:rPr sz="2100" b="1" spc="95">
                <a:latin typeface="Calibri"/>
                <a:cs typeface="Calibri"/>
              </a:rPr>
              <a:t> </a:t>
            </a:r>
            <a:r>
              <a:rPr sz="2100" b="1" err="1" smtClean="0">
                <a:latin typeface="Calibri"/>
                <a:cs typeface="Calibri"/>
              </a:rPr>
              <a:t>kwalifikacj</a:t>
            </a:r>
            <a:r>
              <a:rPr sz="2100" b="1" spc="90" smtClean="0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pochodzą</a:t>
            </a:r>
            <a:r>
              <a:rPr lang="pl-PL" sz="2100" spc="-10">
                <a:latin typeface="Calibri"/>
                <a:cs typeface="Calibri"/>
              </a:rPr>
              <a:t> </a:t>
            </a:r>
            <a:r>
              <a:rPr sz="2100" err="1" smtClean="0">
                <a:latin typeface="Calibri"/>
                <a:cs typeface="Calibri"/>
              </a:rPr>
              <a:t>od</a:t>
            </a:r>
            <a:r>
              <a:rPr lang="pl-PL" sz="2100" spc="40" smtClean="0">
                <a:latin typeface="Calibri"/>
                <a:cs typeface="Calibri"/>
              </a:rPr>
              <a:t> </a:t>
            </a:r>
            <a:r>
              <a:rPr sz="2100" err="1" smtClean="0">
                <a:latin typeface="Calibri"/>
                <a:cs typeface="Calibri"/>
              </a:rPr>
              <a:t>nazw</a:t>
            </a:r>
            <a:r>
              <a:rPr sz="2100" spc="40" smtClean="0">
                <a:latin typeface="Calibri"/>
                <a:cs typeface="Calibri"/>
              </a:rPr>
              <a:t> </a:t>
            </a:r>
            <a:r>
              <a:rPr sz="2100" err="1" smtClean="0">
                <a:latin typeface="Calibri"/>
                <a:cs typeface="Calibri"/>
              </a:rPr>
              <a:t>br</a:t>
            </a:r>
            <a:r>
              <a:rPr lang="pl-PL" sz="2100" err="1" smtClean="0">
                <a:latin typeface="Calibri"/>
                <a:cs typeface="Calibri"/>
              </a:rPr>
              <a:t>anż</a:t>
            </a:r>
            <a:r>
              <a:rPr sz="2100" spc="35" smtClean="0">
                <a:latin typeface="Calibri"/>
                <a:cs typeface="Calibri"/>
              </a:rPr>
              <a:t> </a:t>
            </a:r>
            <a:r>
              <a:rPr lang="pl-PL" sz="2100" spc="-10" smtClean="0">
                <a:latin typeface="Calibri"/>
                <a:cs typeface="Calibri"/>
              </a:rPr>
              <a:t>zawodowych </a:t>
            </a:r>
            <a:r>
              <a:rPr sz="2100" smtClean="0">
                <a:latin typeface="Calibri"/>
                <a:cs typeface="Calibri"/>
              </a:rPr>
              <a:t>(</a:t>
            </a:r>
            <a:r>
              <a:rPr lang="pl-PL" sz="2100" b="1" smtClean="0">
                <a:latin typeface="Calibri"/>
                <a:cs typeface="Calibri"/>
              </a:rPr>
              <a:t>BUD</a:t>
            </a:r>
            <a:r>
              <a:rPr sz="2100" smtClean="0">
                <a:latin typeface="Calibri"/>
                <a:cs typeface="Calibri"/>
              </a:rPr>
              <a:t>:</a:t>
            </a:r>
            <a:r>
              <a:rPr sz="2100" spc="30" smtClean="0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branża</a:t>
            </a:r>
            <a:r>
              <a:rPr lang="pl-PL" sz="2100">
                <a:latin typeface="Calibri"/>
                <a:cs typeface="Calibri"/>
              </a:rPr>
              <a:t> </a:t>
            </a:r>
            <a:r>
              <a:rPr lang="pl-PL" sz="2100" smtClean="0">
                <a:latin typeface="Calibri"/>
                <a:cs typeface="Calibri"/>
              </a:rPr>
              <a:t>budowlana</a:t>
            </a:r>
            <a:r>
              <a:rPr sz="2100" spc="-10" smtClean="0">
                <a:latin typeface="Calibri"/>
                <a:cs typeface="Calibri"/>
              </a:rPr>
              <a:t>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54253" y="5855614"/>
            <a:ext cx="4465955" cy="6775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2100" b="1">
                <a:latin typeface="Calibri"/>
                <a:cs typeface="Calibri"/>
              </a:rPr>
              <a:t>liczba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 spc="-10">
                <a:latin typeface="Calibri"/>
                <a:cs typeface="Calibri"/>
              </a:rPr>
              <a:t>kwalifikacji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2100">
                <a:latin typeface="Calibri"/>
                <a:cs typeface="Calibri"/>
              </a:rPr>
              <a:t>oznacza</a:t>
            </a:r>
            <a:r>
              <a:rPr sz="2100" spc="6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liczbę</a:t>
            </a:r>
            <a:r>
              <a:rPr sz="2100" spc="45">
                <a:latin typeface="Calibri"/>
                <a:cs typeface="Calibri"/>
              </a:rPr>
              <a:t> </a:t>
            </a:r>
            <a:r>
              <a:rPr sz="2100" err="1">
                <a:latin typeface="Calibri"/>
                <a:cs typeface="Calibri"/>
              </a:rPr>
              <a:t>egzaminów</a:t>
            </a:r>
            <a:r>
              <a:rPr sz="2100" spc="25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zawodowych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5003291" y="214884"/>
            <a:ext cx="6783705" cy="1292860"/>
          </a:xfrm>
          <a:custGeom>
            <a:avLst/>
            <a:gdLst/>
            <a:ahLst/>
            <a:cxnLst/>
            <a:rect l="l" t="t" r="r" b="b"/>
            <a:pathLst>
              <a:path w="6783705" h="1292860">
                <a:moveTo>
                  <a:pt x="6567932" y="0"/>
                </a:moveTo>
                <a:lnTo>
                  <a:pt x="215392" y="0"/>
                </a:lnTo>
                <a:lnTo>
                  <a:pt x="165991" y="5686"/>
                </a:lnTo>
                <a:lnTo>
                  <a:pt x="120650" y="21885"/>
                </a:lnTo>
                <a:lnTo>
                  <a:pt x="80657" y="47306"/>
                </a:lnTo>
                <a:lnTo>
                  <a:pt x="47306" y="80657"/>
                </a:lnTo>
                <a:lnTo>
                  <a:pt x="21885" y="120650"/>
                </a:lnTo>
                <a:lnTo>
                  <a:pt x="5686" y="165991"/>
                </a:lnTo>
                <a:lnTo>
                  <a:pt x="0" y="215392"/>
                </a:lnTo>
                <a:lnTo>
                  <a:pt x="0" y="1076960"/>
                </a:lnTo>
                <a:lnTo>
                  <a:pt x="5686" y="1126360"/>
                </a:lnTo>
                <a:lnTo>
                  <a:pt x="21885" y="1171702"/>
                </a:lnTo>
                <a:lnTo>
                  <a:pt x="47306" y="1211694"/>
                </a:lnTo>
                <a:lnTo>
                  <a:pt x="80657" y="1245045"/>
                </a:lnTo>
                <a:lnTo>
                  <a:pt x="120650" y="1270466"/>
                </a:lnTo>
                <a:lnTo>
                  <a:pt x="165991" y="1286665"/>
                </a:lnTo>
                <a:lnTo>
                  <a:pt x="215392" y="1292352"/>
                </a:lnTo>
                <a:lnTo>
                  <a:pt x="6567932" y="1292352"/>
                </a:lnTo>
                <a:lnTo>
                  <a:pt x="6617332" y="1286665"/>
                </a:lnTo>
                <a:lnTo>
                  <a:pt x="6662673" y="1270466"/>
                </a:lnTo>
                <a:lnTo>
                  <a:pt x="6702666" y="1245045"/>
                </a:lnTo>
                <a:lnTo>
                  <a:pt x="6736017" y="1211694"/>
                </a:lnTo>
                <a:lnTo>
                  <a:pt x="6761438" y="1171702"/>
                </a:lnTo>
                <a:lnTo>
                  <a:pt x="6777637" y="1126360"/>
                </a:lnTo>
                <a:lnTo>
                  <a:pt x="6783324" y="1076960"/>
                </a:lnTo>
                <a:lnTo>
                  <a:pt x="6783324" y="215392"/>
                </a:lnTo>
                <a:lnTo>
                  <a:pt x="6777637" y="165991"/>
                </a:lnTo>
                <a:lnTo>
                  <a:pt x="6761438" y="120650"/>
                </a:lnTo>
                <a:lnTo>
                  <a:pt x="6736017" y="80657"/>
                </a:lnTo>
                <a:lnTo>
                  <a:pt x="6702666" y="47306"/>
                </a:lnTo>
                <a:lnTo>
                  <a:pt x="6662674" y="21885"/>
                </a:lnTo>
                <a:lnTo>
                  <a:pt x="6617332" y="5686"/>
                </a:lnTo>
                <a:lnTo>
                  <a:pt x="6567932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5252950" y="276319"/>
            <a:ext cx="6216650" cy="121379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25"/>
              </a:spcBef>
            </a:pPr>
            <a:r>
              <a:rPr lang="pl-PL" sz="2900" b="1" spc="-10" smtClean="0">
                <a:latin typeface="Calibri"/>
                <a:cs typeface="Calibri"/>
              </a:rPr>
              <a:t>Murarz – tynkarz</a:t>
            </a:r>
            <a:r>
              <a:rPr lang="pl-PL" sz="2900">
                <a:latin typeface="Calibri"/>
                <a:cs typeface="Calibri"/>
              </a:rPr>
              <a:t> </a:t>
            </a:r>
            <a:endParaRPr lang="pl-PL" sz="2900" smtClean="0">
              <a:latin typeface="Calibri"/>
              <a:cs typeface="Calibri"/>
            </a:endParaRPr>
          </a:p>
          <a:p>
            <a:pPr marL="3810" algn="ctr">
              <a:lnSpc>
                <a:spcPct val="100000"/>
              </a:lnSpc>
              <a:spcBef>
                <a:spcPts val="125"/>
              </a:spcBef>
            </a:pPr>
            <a:r>
              <a:rPr lang="pl-PL" sz="2400" b="1" smtClean="0">
                <a:latin typeface="Calibri"/>
                <a:cs typeface="Calibri"/>
              </a:rPr>
              <a:t>BUD</a:t>
            </a:r>
            <a:r>
              <a:rPr sz="2400" b="1" spc="-30" smtClean="0">
                <a:latin typeface="Calibri"/>
                <a:cs typeface="Calibri"/>
              </a:rPr>
              <a:t>.</a:t>
            </a:r>
            <a:r>
              <a:rPr lang="pl-PL" sz="2400" b="1" spc="-30" smtClean="0">
                <a:latin typeface="Calibri"/>
                <a:cs typeface="Calibri"/>
              </a:rPr>
              <a:t>1</a:t>
            </a:r>
            <a:r>
              <a:rPr sz="2400" b="1" spc="-30" smtClean="0">
                <a:latin typeface="Calibri"/>
                <a:cs typeface="Calibri"/>
              </a:rPr>
              <a:t>2</a:t>
            </a:r>
            <a:r>
              <a:rPr sz="2400" b="1" spc="-30">
                <a:latin typeface="Calibri"/>
                <a:cs typeface="Calibri"/>
              </a:rPr>
              <a:t>.</a:t>
            </a:r>
            <a:r>
              <a:rPr sz="2400" spc="-105">
                <a:latin typeface="Calibri"/>
                <a:cs typeface="Calibri"/>
              </a:rPr>
              <a:t> </a:t>
            </a:r>
            <a:r>
              <a:rPr lang="pl-PL" sz="2400" smtClean="0">
                <a:latin typeface="Calibri"/>
                <a:cs typeface="Calibri"/>
              </a:rPr>
              <a:t>wykonywanie robót murarskich </a:t>
            </a:r>
            <a:br>
              <a:rPr lang="pl-PL" sz="2400" smtClean="0">
                <a:latin typeface="Calibri"/>
                <a:cs typeface="Calibri"/>
              </a:rPr>
            </a:br>
            <a:r>
              <a:rPr lang="pl-PL" sz="2400" smtClean="0">
                <a:latin typeface="Calibri"/>
                <a:cs typeface="Calibri"/>
              </a:rPr>
              <a:t>i tynkarskich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2" name="object 38"/>
          <p:cNvGrpSpPr/>
          <p:nvPr/>
        </p:nvGrpSpPr>
        <p:grpSpPr>
          <a:xfrm>
            <a:off x="5262532" y="2843403"/>
            <a:ext cx="6784975" cy="2739390"/>
            <a:chOff x="5012436" y="2814827"/>
            <a:chExt cx="6784975" cy="2739390"/>
          </a:xfrm>
        </p:grpSpPr>
        <p:sp>
          <p:nvSpPr>
            <p:cNvPr id="39" name="object 39"/>
            <p:cNvSpPr/>
            <p:nvPr/>
          </p:nvSpPr>
          <p:spPr>
            <a:xfrm>
              <a:off x="5012436" y="2814827"/>
              <a:ext cx="6784975" cy="2729865"/>
            </a:xfrm>
            <a:custGeom>
              <a:avLst/>
              <a:gdLst/>
              <a:ahLst/>
              <a:cxnLst/>
              <a:rect l="l" t="t" r="r" b="b"/>
              <a:pathLst>
                <a:path w="6784975" h="2729865">
                  <a:moveTo>
                    <a:pt x="6329934" y="0"/>
                  </a:moveTo>
                  <a:lnTo>
                    <a:pt x="454913" y="0"/>
                  </a:lnTo>
                  <a:lnTo>
                    <a:pt x="408407" y="2349"/>
                  </a:lnTo>
                  <a:lnTo>
                    <a:pt x="363243" y="9243"/>
                  </a:lnTo>
                  <a:lnTo>
                    <a:pt x="319649" y="20455"/>
                  </a:lnTo>
                  <a:lnTo>
                    <a:pt x="277856" y="35754"/>
                  </a:lnTo>
                  <a:lnTo>
                    <a:pt x="238090" y="54912"/>
                  </a:lnTo>
                  <a:lnTo>
                    <a:pt x="200583" y="77701"/>
                  </a:lnTo>
                  <a:lnTo>
                    <a:pt x="165561" y="103891"/>
                  </a:lnTo>
                  <a:lnTo>
                    <a:pt x="133254" y="133254"/>
                  </a:lnTo>
                  <a:lnTo>
                    <a:pt x="103891" y="165561"/>
                  </a:lnTo>
                  <a:lnTo>
                    <a:pt x="77701" y="200583"/>
                  </a:lnTo>
                  <a:lnTo>
                    <a:pt x="54912" y="238090"/>
                  </a:lnTo>
                  <a:lnTo>
                    <a:pt x="35754" y="277856"/>
                  </a:lnTo>
                  <a:lnTo>
                    <a:pt x="20455" y="319649"/>
                  </a:lnTo>
                  <a:lnTo>
                    <a:pt x="9243" y="363243"/>
                  </a:lnTo>
                  <a:lnTo>
                    <a:pt x="2349" y="408407"/>
                  </a:lnTo>
                  <a:lnTo>
                    <a:pt x="0" y="454913"/>
                  </a:lnTo>
                  <a:lnTo>
                    <a:pt x="0" y="2274570"/>
                  </a:lnTo>
                  <a:lnTo>
                    <a:pt x="2349" y="2321076"/>
                  </a:lnTo>
                  <a:lnTo>
                    <a:pt x="9243" y="2366240"/>
                  </a:lnTo>
                  <a:lnTo>
                    <a:pt x="20455" y="2409834"/>
                  </a:lnTo>
                  <a:lnTo>
                    <a:pt x="35754" y="2451627"/>
                  </a:lnTo>
                  <a:lnTo>
                    <a:pt x="54912" y="2491393"/>
                  </a:lnTo>
                  <a:lnTo>
                    <a:pt x="77701" y="2528900"/>
                  </a:lnTo>
                  <a:lnTo>
                    <a:pt x="103891" y="2563922"/>
                  </a:lnTo>
                  <a:lnTo>
                    <a:pt x="133254" y="2596229"/>
                  </a:lnTo>
                  <a:lnTo>
                    <a:pt x="165561" y="2625592"/>
                  </a:lnTo>
                  <a:lnTo>
                    <a:pt x="200583" y="2651782"/>
                  </a:lnTo>
                  <a:lnTo>
                    <a:pt x="238090" y="2674571"/>
                  </a:lnTo>
                  <a:lnTo>
                    <a:pt x="277856" y="2693729"/>
                  </a:lnTo>
                  <a:lnTo>
                    <a:pt x="319649" y="2709028"/>
                  </a:lnTo>
                  <a:lnTo>
                    <a:pt x="363243" y="2720240"/>
                  </a:lnTo>
                  <a:lnTo>
                    <a:pt x="408407" y="2727134"/>
                  </a:lnTo>
                  <a:lnTo>
                    <a:pt x="454913" y="2729484"/>
                  </a:lnTo>
                  <a:lnTo>
                    <a:pt x="6329934" y="2729484"/>
                  </a:lnTo>
                  <a:lnTo>
                    <a:pt x="6376440" y="2727134"/>
                  </a:lnTo>
                  <a:lnTo>
                    <a:pt x="6421604" y="2720240"/>
                  </a:lnTo>
                  <a:lnTo>
                    <a:pt x="6465198" y="2709028"/>
                  </a:lnTo>
                  <a:lnTo>
                    <a:pt x="6506991" y="2693729"/>
                  </a:lnTo>
                  <a:lnTo>
                    <a:pt x="6546757" y="2674571"/>
                  </a:lnTo>
                  <a:lnTo>
                    <a:pt x="6584264" y="2651782"/>
                  </a:lnTo>
                  <a:lnTo>
                    <a:pt x="6619286" y="2625592"/>
                  </a:lnTo>
                  <a:lnTo>
                    <a:pt x="6651593" y="2596229"/>
                  </a:lnTo>
                  <a:lnTo>
                    <a:pt x="6680956" y="2563922"/>
                  </a:lnTo>
                  <a:lnTo>
                    <a:pt x="6707146" y="2528900"/>
                  </a:lnTo>
                  <a:lnTo>
                    <a:pt x="6729935" y="2491393"/>
                  </a:lnTo>
                  <a:lnTo>
                    <a:pt x="6749093" y="2451627"/>
                  </a:lnTo>
                  <a:lnTo>
                    <a:pt x="6764392" y="2409834"/>
                  </a:lnTo>
                  <a:lnTo>
                    <a:pt x="6775604" y="2366240"/>
                  </a:lnTo>
                  <a:lnTo>
                    <a:pt x="6782498" y="2321076"/>
                  </a:lnTo>
                  <a:lnTo>
                    <a:pt x="6784848" y="2274570"/>
                  </a:lnTo>
                  <a:lnTo>
                    <a:pt x="6784848" y="454913"/>
                  </a:lnTo>
                  <a:lnTo>
                    <a:pt x="6782498" y="408407"/>
                  </a:lnTo>
                  <a:lnTo>
                    <a:pt x="6775604" y="363243"/>
                  </a:lnTo>
                  <a:lnTo>
                    <a:pt x="6764392" y="319649"/>
                  </a:lnTo>
                  <a:lnTo>
                    <a:pt x="6749093" y="277856"/>
                  </a:lnTo>
                  <a:lnTo>
                    <a:pt x="6729935" y="238090"/>
                  </a:lnTo>
                  <a:lnTo>
                    <a:pt x="6707146" y="200583"/>
                  </a:lnTo>
                  <a:lnTo>
                    <a:pt x="6680956" y="165561"/>
                  </a:lnTo>
                  <a:lnTo>
                    <a:pt x="6651593" y="133254"/>
                  </a:lnTo>
                  <a:lnTo>
                    <a:pt x="6619286" y="103891"/>
                  </a:lnTo>
                  <a:lnTo>
                    <a:pt x="6584264" y="77701"/>
                  </a:lnTo>
                  <a:lnTo>
                    <a:pt x="6546757" y="54912"/>
                  </a:lnTo>
                  <a:lnTo>
                    <a:pt x="6506991" y="35754"/>
                  </a:lnTo>
                  <a:lnTo>
                    <a:pt x="6465198" y="20455"/>
                  </a:lnTo>
                  <a:lnTo>
                    <a:pt x="6421604" y="9243"/>
                  </a:lnTo>
                  <a:lnTo>
                    <a:pt x="6376440" y="2349"/>
                  </a:lnTo>
                  <a:lnTo>
                    <a:pt x="6329934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63228" y="4732020"/>
              <a:ext cx="671322" cy="822197"/>
            </a:xfrm>
            <a:prstGeom prst="rect">
              <a:avLst/>
            </a:prstGeom>
          </p:spPr>
        </p:pic>
      </p:grpSp>
      <p:sp>
        <p:nvSpPr>
          <p:cNvPr id="50" name="object 50"/>
          <p:cNvSpPr txBox="1">
            <a:spLocks noGrp="1"/>
          </p:cNvSpPr>
          <p:nvPr>
            <p:ph type="body" idx="1"/>
          </p:nvPr>
        </p:nvSpPr>
        <p:spPr>
          <a:xfrm>
            <a:off x="5249775" y="3022296"/>
            <a:ext cx="6219825" cy="233294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466850" marR="876300" indent="-441959">
              <a:lnSpc>
                <a:spcPct val="101000"/>
              </a:lnSpc>
              <a:spcBef>
                <a:spcPts val="90"/>
              </a:spcBef>
            </a:pPr>
            <a:r>
              <a:rPr b="0"/>
              <a:t>TECHNIK</a:t>
            </a:r>
            <a:r>
              <a:rPr b="0" spc="-25"/>
              <a:t> </a:t>
            </a:r>
            <a:r>
              <a:rPr lang="pl-PL" b="0" smtClean="0"/>
              <a:t>BUDOWNICTWA</a:t>
            </a:r>
            <a:endParaRPr b="0" spc="-10" smtClean="0"/>
          </a:p>
          <a:p>
            <a:pPr marL="3810" marR="0" lvl="0" indent="0" algn="ctr" defTabSz="91440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400" smtClean="0">
                <a:solidFill>
                  <a:sysClr val="windowText" lastClr="000000"/>
                </a:solidFill>
              </a:rPr>
              <a:t>BUD</a:t>
            </a:r>
            <a:r>
              <a:rPr lang="pl-PL" sz="2400" spc="-30" smtClean="0">
                <a:solidFill>
                  <a:sysClr val="windowText" lastClr="000000"/>
                </a:solidFill>
              </a:rPr>
              <a:t>.12.</a:t>
            </a:r>
            <a:r>
              <a:rPr lang="pl-PL" sz="2400" b="0" spc="-105" smtClean="0">
                <a:solidFill>
                  <a:sysClr val="windowText" lastClr="000000"/>
                </a:solidFill>
              </a:rPr>
              <a:t> </a:t>
            </a:r>
            <a:r>
              <a:rPr lang="pl-PL" sz="2400" b="0" smtClean="0">
                <a:solidFill>
                  <a:sysClr val="windowText" lastClr="000000"/>
                </a:solidFill>
              </a:rPr>
              <a:t>wykonywanie robót murarskich </a:t>
            </a:r>
            <a:br>
              <a:rPr lang="pl-PL" sz="2400" b="0" smtClean="0">
                <a:solidFill>
                  <a:sysClr val="windowText" lastClr="000000"/>
                </a:solidFill>
              </a:rPr>
            </a:br>
            <a:r>
              <a:rPr lang="pl-PL" sz="2400" b="0" smtClean="0">
                <a:solidFill>
                  <a:sysClr val="windowText" lastClr="000000"/>
                </a:solidFill>
              </a:rPr>
              <a:t>i tynkarskich</a:t>
            </a:r>
          </a:p>
          <a:p>
            <a:pPr marL="1358265" marR="747395" indent="-1346200" algn="ctr">
              <a:lnSpc>
                <a:spcPct val="101000"/>
              </a:lnSpc>
              <a:spcBef>
                <a:spcPts val="15"/>
              </a:spcBef>
            </a:pPr>
            <a:r>
              <a:rPr lang="pl-PL" sz="2400" b="0" spc="-25" smtClean="0"/>
              <a:t>BUD</a:t>
            </a:r>
            <a:r>
              <a:rPr sz="2400" b="0" spc="-25" smtClean="0"/>
              <a:t>.</a:t>
            </a:r>
            <a:r>
              <a:rPr lang="pl-PL" sz="2400" b="0" spc="-25" smtClean="0"/>
              <a:t>14.</a:t>
            </a:r>
            <a:r>
              <a:rPr sz="2400" b="0" spc="-95" smtClean="0"/>
              <a:t> </a:t>
            </a:r>
            <a:r>
              <a:rPr lang="pl-PL" sz="2400" b="0" smtClean="0"/>
              <a:t>Organizacja i kontrola robót budowlanych oraz sporządzanie kosztorysów</a:t>
            </a:r>
            <a:endParaRPr sz="2400" b="0" spc="-10"/>
          </a:p>
        </p:txBody>
      </p:sp>
      <p:sp>
        <p:nvSpPr>
          <p:cNvPr id="52" name="object 52"/>
          <p:cNvSpPr/>
          <p:nvPr/>
        </p:nvSpPr>
        <p:spPr>
          <a:xfrm>
            <a:off x="8290559" y="1597152"/>
            <a:ext cx="3351529" cy="1127760"/>
          </a:xfrm>
          <a:custGeom>
            <a:avLst/>
            <a:gdLst/>
            <a:ahLst/>
            <a:cxnLst/>
            <a:rect l="l" t="t" r="r" b="b"/>
            <a:pathLst>
              <a:path w="3351529" h="1127760">
                <a:moveTo>
                  <a:pt x="3163316" y="0"/>
                </a:moveTo>
                <a:lnTo>
                  <a:pt x="187960" y="0"/>
                </a:lnTo>
                <a:lnTo>
                  <a:pt x="138009" y="6717"/>
                </a:lnTo>
                <a:lnTo>
                  <a:pt x="93114" y="25672"/>
                </a:lnTo>
                <a:lnTo>
                  <a:pt x="55070" y="55070"/>
                </a:lnTo>
                <a:lnTo>
                  <a:pt x="25672" y="93114"/>
                </a:lnTo>
                <a:lnTo>
                  <a:pt x="6717" y="138009"/>
                </a:lnTo>
                <a:lnTo>
                  <a:pt x="0" y="187960"/>
                </a:lnTo>
                <a:lnTo>
                  <a:pt x="0" y="939800"/>
                </a:lnTo>
                <a:lnTo>
                  <a:pt x="6717" y="989750"/>
                </a:lnTo>
                <a:lnTo>
                  <a:pt x="25672" y="1034645"/>
                </a:lnTo>
                <a:lnTo>
                  <a:pt x="55070" y="1072689"/>
                </a:lnTo>
                <a:lnTo>
                  <a:pt x="93114" y="1102087"/>
                </a:lnTo>
                <a:lnTo>
                  <a:pt x="138009" y="1121042"/>
                </a:lnTo>
                <a:lnTo>
                  <a:pt x="187960" y="1127760"/>
                </a:lnTo>
                <a:lnTo>
                  <a:pt x="3163316" y="1127760"/>
                </a:lnTo>
                <a:lnTo>
                  <a:pt x="3213266" y="1121042"/>
                </a:lnTo>
                <a:lnTo>
                  <a:pt x="3258161" y="1102087"/>
                </a:lnTo>
                <a:lnTo>
                  <a:pt x="3296205" y="1072689"/>
                </a:lnTo>
                <a:lnTo>
                  <a:pt x="3325603" y="1034645"/>
                </a:lnTo>
                <a:lnTo>
                  <a:pt x="3344558" y="989750"/>
                </a:lnTo>
                <a:lnTo>
                  <a:pt x="3351276" y="939800"/>
                </a:lnTo>
                <a:lnTo>
                  <a:pt x="3351276" y="187960"/>
                </a:lnTo>
                <a:lnTo>
                  <a:pt x="3344558" y="138009"/>
                </a:lnTo>
                <a:lnTo>
                  <a:pt x="3325603" y="93114"/>
                </a:lnTo>
                <a:lnTo>
                  <a:pt x="3296205" y="55070"/>
                </a:lnTo>
                <a:lnTo>
                  <a:pt x="3258161" y="25672"/>
                </a:lnTo>
                <a:lnTo>
                  <a:pt x="3213266" y="6717"/>
                </a:lnTo>
                <a:lnTo>
                  <a:pt x="3163316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8598385" y="1580704"/>
            <a:ext cx="261239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BRANŻOWA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SZKOŁA </a:t>
            </a:r>
            <a:r>
              <a:rPr sz="2400" b="1">
                <a:latin typeface="Calibri"/>
                <a:cs typeface="Calibri"/>
              </a:rPr>
              <a:t>I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STOPNIA</a:t>
            </a:r>
            <a:endParaRPr sz="24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3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lata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" name="object 57"/>
          <p:cNvGrpSpPr/>
          <p:nvPr/>
        </p:nvGrpSpPr>
        <p:grpSpPr>
          <a:xfrm>
            <a:off x="8395716" y="5634228"/>
            <a:ext cx="3235960" cy="1035050"/>
            <a:chOff x="8395716" y="5634228"/>
            <a:chExt cx="3235960" cy="1035050"/>
          </a:xfrm>
        </p:grpSpPr>
        <p:sp>
          <p:nvSpPr>
            <p:cNvPr id="58" name="object 58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3062985" y="0"/>
                  </a:moveTo>
                  <a:lnTo>
                    <a:pt x="172465" y="0"/>
                  </a:lnTo>
                  <a:lnTo>
                    <a:pt x="126617" y="6160"/>
                  </a:lnTo>
                  <a:lnTo>
                    <a:pt x="85419" y="23546"/>
                  </a:lnTo>
                  <a:lnTo>
                    <a:pt x="50514" y="50514"/>
                  </a:lnTo>
                  <a:lnTo>
                    <a:pt x="23546" y="85419"/>
                  </a:lnTo>
                  <a:lnTo>
                    <a:pt x="6160" y="126617"/>
                  </a:lnTo>
                  <a:lnTo>
                    <a:pt x="0" y="172466"/>
                  </a:lnTo>
                  <a:lnTo>
                    <a:pt x="0" y="862330"/>
                  </a:lnTo>
                  <a:lnTo>
                    <a:pt x="6160" y="908178"/>
                  </a:lnTo>
                  <a:lnTo>
                    <a:pt x="23546" y="949376"/>
                  </a:lnTo>
                  <a:lnTo>
                    <a:pt x="50514" y="984281"/>
                  </a:lnTo>
                  <a:lnTo>
                    <a:pt x="85419" y="1011249"/>
                  </a:lnTo>
                  <a:lnTo>
                    <a:pt x="126617" y="1028635"/>
                  </a:lnTo>
                  <a:lnTo>
                    <a:pt x="172465" y="1034796"/>
                  </a:lnTo>
                  <a:lnTo>
                    <a:pt x="3062985" y="1034796"/>
                  </a:lnTo>
                  <a:lnTo>
                    <a:pt x="3108834" y="1028635"/>
                  </a:lnTo>
                  <a:lnTo>
                    <a:pt x="3150032" y="1011249"/>
                  </a:lnTo>
                  <a:lnTo>
                    <a:pt x="3184937" y="984281"/>
                  </a:lnTo>
                  <a:lnTo>
                    <a:pt x="3211905" y="949376"/>
                  </a:lnTo>
                  <a:lnTo>
                    <a:pt x="3229291" y="908178"/>
                  </a:lnTo>
                  <a:lnTo>
                    <a:pt x="3235452" y="862330"/>
                  </a:lnTo>
                  <a:lnTo>
                    <a:pt x="3235452" y="172466"/>
                  </a:lnTo>
                  <a:lnTo>
                    <a:pt x="3229291" y="126617"/>
                  </a:lnTo>
                  <a:lnTo>
                    <a:pt x="3211905" y="85419"/>
                  </a:lnTo>
                  <a:lnTo>
                    <a:pt x="3184937" y="50514"/>
                  </a:lnTo>
                  <a:lnTo>
                    <a:pt x="3150032" y="23546"/>
                  </a:lnTo>
                  <a:lnTo>
                    <a:pt x="3108834" y="6160"/>
                  </a:lnTo>
                  <a:lnTo>
                    <a:pt x="3062985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0" y="172466"/>
                  </a:moveTo>
                  <a:lnTo>
                    <a:pt x="6160" y="126617"/>
                  </a:lnTo>
                  <a:lnTo>
                    <a:pt x="23546" y="85419"/>
                  </a:lnTo>
                  <a:lnTo>
                    <a:pt x="50514" y="50514"/>
                  </a:lnTo>
                  <a:lnTo>
                    <a:pt x="85419" y="23546"/>
                  </a:lnTo>
                  <a:lnTo>
                    <a:pt x="126617" y="6160"/>
                  </a:lnTo>
                  <a:lnTo>
                    <a:pt x="172465" y="0"/>
                  </a:lnTo>
                  <a:lnTo>
                    <a:pt x="3062985" y="0"/>
                  </a:lnTo>
                  <a:lnTo>
                    <a:pt x="3108834" y="6160"/>
                  </a:lnTo>
                  <a:lnTo>
                    <a:pt x="3150032" y="23546"/>
                  </a:lnTo>
                  <a:lnTo>
                    <a:pt x="3184937" y="50514"/>
                  </a:lnTo>
                  <a:lnTo>
                    <a:pt x="3211905" y="85419"/>
                  </a:lnTo>
                  <a:lnTo>
                    <a:pt x="3229291" y="126617"/>
                  </a:lnTo>
                  <a:lnTo>
                    <a:pt x="3235452" y="172466"/>
                  </a:lnTo>
                  <a:lnTo>
                    <a:pt x="3235452" y="862330"/>
                  </a:lnTo>
                  <a:lnTo>
                    <a:pt x="3229291" y="908178"/>
                  </a:lnTo>
                  <a:lnTo>
                    <a:pt x="3211905" y="949376"/>
                  </a:lnTo>
                  <a:lnTo>
                    <a:pt x="3184937" y="984281"/>
                  </a:lnTo>
                  <a:lnTo>
                    <a:pt x="3150032" y="1011249"/>
                  </a:lnTo>
                  <a:lnTo>
                    <a:pt x="3108834" y="1028635"/>
                  </a:lnTo>
                  <a:lnTo>
                    <a:pt x="3062985" y="1034796"/>
                  </a:lnTo>
                  <a:lnTo>
                    <a:pt x="172465" y="1034796"/>
                  </a:lnTo>
                  <a:lnTo>
                    <a:pt x="126617" y="1028635"/>
                  </a:lnTo>
                  <a:lnTo>
                    <a:pt x="85419" y="1011249"/>
                  </a:lnTo>
                  <a:lnTo>
                    <a:pt x="50514" y="984281"/>
                  </a:lnTo>
                  <a:lnTo>
                    <a:pt x="23546" y="949376"/>
                  </a:lnTo>
                  <a:lnTo>
                    <a:pt x="6160" y="908178"/>
                  </a:lnTo>
                  <a:lnTo>
                    <a:pt x="0" y="862330"/>
                  </a:lnTo>
                  <a:lnTo>
                    <a:pt x="0" y="172466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9220200" y="5791200"/>
            <a:ext cx="15925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spc="-10" smtClean="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</a:pPr>
            <a:r>
              <a:rPr sz="2400">
                <a:latin typeface="Calibri"/>
                <a:cs typeface="Calibri"/>
              </a:rPr>
              <a:t>5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lat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322853" y="4213098"/>
            <a:ext cx="1054735" cy="1978660"/>
          </a:xfrm>
          <a:custGeom>
            <a:avLst/>
            <a:gdLst/>
            <a:ahLst/>
            <a:cxnLst/>
            <a:rect l="l" t="t" r="r" b="b"/>
            <a:pathLst>
              <a:path w="1054735" h="1978660">
                <a:moveTo>
                  <a:pt x="396240" y="163068"/>
                </a:moveTo>
                <a:lnTo>
                  <a:pt x="220713" y="0"/>
                </a:lnTo>
                <a:lnTo>
                  <a:pt x="220713" y="81534"/>
                </a:lnTo>
                <a:lnTo>
                  <a:pt x="0" y="81534"/>
                </a:lnTo>
                <a:lnTo>
                  <a:pt x="0" y="244602"/>
                </a:lnTo>
                <a:lnTo>
                  <a:pt x="220713" y="244602"/>
                </a:lnTo>
                <a:lnTo>
                  <a:pt x="220713" y="326136"/>
                </a:lnTo>
                <a:lnTo>
                  <a:pt x="396240" y="163068"/>
                </a:lnTo>
                <a:close/>
              </a:path>
              <a:path w="1054735" h="1978660">
                <a:moveTo>
                  <a:pt x="1054608" y="1821942"/>
                </a:moveTo>
                <a:lnTo>
                  <a:pt x="898398" y="1665732"/>
                </a:lnTo>
                <a:lnTo>
                  <a:pt x="898398" y="1743837"/>
                </a:lnTo>
                <a:lnTo>
                  <a:pt x="664464" y="1743837"/>
                </a:lnTo>
                <a:lnTo>
                  <a:pt x="664464" y="1900047"/>
                </a:lnTo>
                <a:lnTo>
                  <a:pt x="898398" y="1900047"/>
                </a:lnTo>
                <a:lnTo>
                  <a:pt x="898398" y="1978152"/>
                </a:lnTo>
                <a:lnTo>
                  <a:pt x="1054608" y="182194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456330" y="191411"/>
            <a:ext cx="221869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pc="-10">
                <a:solidFill>
                  <a:srgbClr val="000000"/>
                </a:solidFill>
              </a:rPr>
              <a:t>Zawody</a:t>
            </a:r>
          </a:p>
          <a:p>
            <a:pPr algn="ctr">
              <a:lnSpc>
                <a:spcPct val="100000"/>
              </a:lnSpc>
            </a:pPr>
            <a:r>
              <a:rPr b="0">
                <a:solidFill>
                  <a:srgbClr val="000000"/>
                </a:solidFill>
              </a:rPr>
              <a:t>w</a:t>
            </a:r>
            <a:r>
              <a:rPr b="0" spc="-5">
                <a:solidFill>
                  <a:srgbClr val="000000"/>
                </a:solidFill>
              </a:rPr>
              <a:t> </a:t>
            </a:r>
            <a:r>
              <a:rPr b="0" spc="-10">
                <a:solidFill>
                  <a:srgbClr val="000000"/>
                </a:solidFill>
              </a:rPr>
              <a:t>technikum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8740" y="1154048"/>
            <a:ext cx="4717415" cy="43630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3200" spc="-20">
                <a:latin typeface="Calibri"/>
                <a:cs typeface="Calibri"/>
              </a:rPr>
              <a:t>oraz</a:t>
            </a:r>
            <a:endParaRPr sz="3200">
              <a:latin typeface="Calibri"/>
              <a:cs typeface="Calibri"/>
            </a:endParaRPr>
          </a:p>
          <a:p>
            <a:pPr marL="904240" marR="896619" algn="ctr">
              <a:lnSpc>
                <a:spcPct val="100000"/>
              </a:lnSpc>
            </a:pPr>
            <a:r>
              <a:rPr sz="3200" b="1">
                <a:latin typeface="Calibri"/>
                <a:cs typeface="Calibri"/>
              </a:rPr>
              <a:t>branżowej</a:t>
            </a:r>
            <a:r>
              <a:rPr sz="3200" b="1" spc="-55">
                <a:latin typeface="Calibri"/>
                <a:cs typeface="Calibri"/>
              </a:rPr>
              <a:t> </a:t>
            </a:r>
            <a:r>
              <a:rPr sz="3200" b="1" spc="-10">
                <a:latin typeface="Calibri"/>
                <a:cs typeface="Calibri"/>
              </a:rPr>
              <a:t>szkole </a:t>
            </a:r>
            <a:r>
              <a:rPr sz="3200" b="1">
                <a:latin typeface="Calibri"/>
                <a:cs typeface="Calibri"/>
              </a:rPr>
              <a:t>I </a:t>
            </a:r>
            <a:r>
              <a:rPr sz="3200" b="1" spc="-10">
                <a:latin typeface="Calibri"/>
                <a:cs typeface="Calibri"/>
              </a:rPr>
              <a:t>stopnia</a:t>
            </a:r>
            <a:endParaRPr sz="3200">
              <a:latin typeface="Calibri"/>
              <a:cs typeface="Calibri"/>
            </a:endParaRPr>
          </a:p>
          <a:p>
            <a:pPr marL="1446530" marR="1440815" algn="ctr">
              <a:lnSpc>
                <a:spcPct val="100000"/>
              </a:lnSpc>
            </a:pPr>
            <a:r>
              <a:rPr sz="3200" spc="-25">
                <a:latin typeface="Calibri"/>
                <a:cs typeface="Calibri"/>
              </a:rPr>
              <a:t>są </a:t>
            </a:r>
            <a:r>
              <a:rPr sz="3200" spc="-10">
                <a:latin typeface="Calibri"/>
                <a:cs typeface="Calibri"/>
              </a:rPr>
              <a:t>podzielone</a:t>
            </a:r>
            <a:endParaRPr sz="3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3200">
                <a:latin typeface="Calibri"/>
                <a:cs typeface="Calibri"/>
              </a:rPr>
              <a:t>na </a:t>
            </a:r>
            <a:r>
              <a:rPr sz="3200" b="1" spc="-10">
                <a:latin typeface="Calibri"/>
                <a:cs typeface="Calibri"/>
              </a:rPr>
              <a:t>kwalifikacje:</a:t>
            </a:r>
            <a:endParaRPr sz="3200">
              <a:latin typeface="Calibri"/>
              <a:cs typeface="Calibri"/>
            </a:endParaRPr>
          </a:p>
          <a:p>
            <a:pPr marL="694055" marR="606425" algn="ctr">
              <a:lnSpc>
                <a:spcPct val="105200"/>
              </a:lnSpc>
              <a:spcBef>
                <a:spcPts val="580"/>
              </a:spcBef>
            </a:pPr>
            <a:r>
              <a:rPr sz="2100" b="1">
                <a:latin typeface="Calibri"/>
                <a:cs typeface="Calibri"/>
              </a:rPr>
              <a:t>symbole</a:t>
            </a:r>
            <a:r>
              <a:rPr sz="2100" b="1" spc="9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kwalifikacji</a:t>
            </a:r>
            <a:r>
              <a:rPr sz="2100" b="1" spc="90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pochodzą </a:t>
            </a:r>
            <a:r>
              <a:rPr sz="2100">
                <a:latin typeface="Calibri"/>
                <a:cs typeface="Calibri"/>
              </a:rPr>
              <a:t>od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nazw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branż</a:t>
            </a:r>
            <a:r>
              <a:rPr sz="2100" spc="35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zawodowych </a:t>
            </a:r>
            <a:r>
              <a:rPr sz="2100">
                <a:latin typeface="Calibri"/>
                <a:cs typeface="Calibri"/>
              </a:rPr>
              <a:t>(</a:t>
            </a:r>
            <a:r>
              <a:rPr sz="2100" b="1">
                <a:latin typeface="Calibri"/>
                <a:cs typeface="Calibri"/>
              </a:rPr>
              <a:t>HGT</a:t>
            </a:r>
            <a:r>
              <a:rPr sz="2100">
                <a:latin typeface="Calibri"/>
                <a:cs typeface="Calibri"/>
              </a:rPr>
              <a:t>:</a:t>
            </a:r>
            <a:r>
              <a:rPr sz="2100" spc="30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branża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r>
              <a:rPr sz="2100">
                <a:latin typeface="Calibri"/>
                <a:cs typeface="Calibri"/>
              </a:rPr>
              <a:t>hotelarsko</a:t>
            </a:r>
            <a:r>
              <a:rPr sz="2100" spc="45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-</a:t>
            </a:r>
            <a:r>
              <a:rPr sz="2100" spc="65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gastronomiczno</a:t>
            </a:r>
            <a:r>
              <a:rPr sz="2100" spc="55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-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turystyczna)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54253" y="5855614"/>
            <a:ext cx="4465955" cy="6775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2100" b="1">
                <a:latin typeface="Calibri"/>
                <a:cs typeface="Calibri"/>
              </a:rPr>
              <a:t>liczba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 spc="-10">
                <a:latin typeface="Calibri"/>
                <a:cs typeface="Calibri"/>
              </a:rPr>
              <a:t>kwalifikacji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2100">
                <a:latin typeface="Calibri"/>
                <a:cs typeface="Calibri"/>
              </a:rPr>
              <a:t>oznacza</a:t>
            </a:r>
            <a:r>
              <a:rPr sz="2100" spc="6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liczbę</a:t>
            </a:r>
            <a:r>
              <a:rPr sz="2100" spc="45">
                <a:latin typeface="Calibri"/>
                <a:cs typeface="Calibri"/>
              </a:rPr>
              <a:t> </a:t>
            </a:r>
            <a:r>
              <a:rPr sz="2100" err="1">
                <a:latin typeface="Calibri"/>
                <a:cs typeface="Calibri"/>
              </a:rPr>
              <a:t>egzaminów</a:t>
            </a:r>
            <a:r>
              <a:rPr sz="2100" spc="25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zawodowych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5003291" y="214884"/>
            <a:ext cx="6783705" cy="1292860"/>
          </a:xfrm>
          <a:custGeom>
            <a:avLst/>
            <a:gdLst/>
            <a:ahLst/>
            <a:cxnLst/>
            <a:rect l="l" t="t" r="r" b="b"/>
            <a:pathLst>
              <a:path w="6783705" h="1292860">
                <a:moveTo>
                  <a:pt x="6567932" y="0"/>
                </a:moveTo>
                <a:lnTo>
                  <a:pt x="215392" y="0"/>
                </a:lnTo>
                <a:lnTo>
                  <a:pt x="165991" y="5686"/>
                </a:lnTo>
                <a:lnTo>
                  <a:pt x="120650" y="21885"/>
                </a:lnTo>
                <a:lnTo>
                  <a:pt x="80657" y="47306"/>
                </a:lnTo>
                <a:lnTo>
                  <a:pt x="47306" y="80657"/>
                </a:lnTo>
                <a:lnTo>
                  <a:pt x="21885" y="120650"/>
                </a:lnTo>
                <a:lnTo>
                  <a:pt x="5686" y="165991"/>
                </a:lnTo>
                <a:lnTo>
                  <a:pt x="0" y="215392"/>
                </a:lnTo>
                <a:lnTo>
                  <a:pt x="0" y="1076960"/>
                </a:lnTo>
                <a:lnTo>
                  <a:pt x="5686" y="1126360"/>
                </a:lnTo>
                <a:lnTo>
                  <a:pt x="21885" y="1171702"/>
                </a:lnTo>
                <a:lnTo>
                  <a:pt x="47306" y="1211694"/>
                </a:lnTo>
                <a:lnTo>
                  <a:pt x="80657" y="1245045"/>
                </a:lnTo>
                <a:lnTo>
                  <a:pt x="120650" y="1270466"/>
                </a:lnTo>
                <a:lnTo>
                  <a:pt x="165991" y="1286665"/>
                </a:lnTo>
                <a:lnTo>
                  <a:pt x="215392" y="1292352"/>
                </a:lnTo>
                <a:lnTo>
                  <a:pt x="6567932" y="1292352"/>
                </a:lnTo>
                <a:lnTo>
                  <a:pt x="6617332" y="1286665"/>
                </a:lnTo>
                <a:lnTo>
                  <a:pt x="6662673" y="1270466"/>
                </a:lnTo>
                <a:lnTo>
                  <a:pt x="6702666" y="1245045"/>
                </a:lnTo>
                <a:lnTo>
                  <a:pt x="6736017" y="1211694"/>
                </a:lnTo>
                <a:lnTo>
                  <a:pt x="6761438" y="1171702"/>
                </a:lnTo>
                <a:lnTo>
                  <a:pt x="6777637" y="1126360"/>
                </a:lnTo>
                <a:lnTo>
                  <a:pt x="6783324" y="1076960"/>
                </a:lnTo>
                <a:lnTo>
                  <a:pt x="6783324" y="215392"/>
                </a:lnTo>
                <a:lnTo>
                  <a:pt x="6777637" y="165991"/>
                </a:lnTo>
                <a:lnTo>
                  <a:pt x="6761438" y="120650"/>
                </a:lnTo>
                <a:lnTo>
                  <a:pt x="6736017" y="80657"/>
                </a:lnTo>
                <a:lnTo>
                  <a:pt x="6702666" y="47306"/>
                </a:lnTo>
                <a:lnTo>
                  <a:pt x="6662674" y="21885"/>
                </a:lnTo>
                <a:lnTo>
                  <a:pt x="6617332" y="5686"/>
                </a:lnTo>
                <a:lnTo>
                  <a:pt x="6567932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5252950" y="276319"/>
            <a:ext cx="6216650" cy="9182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25"/>
              </a:spcBef>
            </a:pPr>
            <a:r>
              <a:rPr sz="2900" b="1" spc="-10" smtClean="0">
                <a:latin typeface="Calibri"/>
                <a:cs typeface="Calibri"/>
              </a:rPr>
              <a:t>KUCHARZ</a:t>
            </a:r>
            <a:endParaRPr sz="29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r>
              <a:rPr sz="2900" b="1" spc="-30">
                <a:latin typeface="Calibri"/>
                <a:cs typeface="Calibri"/>
              </a:rPr>
              <a:t>HGT.02.</a:t>
            </a:r>
            <a:r>
              <a:rPr sz="2900" spc="-105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Przygotowanie</a:t>
            </a:r>
            <a:r>
              <a:rPr sz="2900" spc="-60">
                <a:latin typeface="Calibri"/>
                <a:cs typeface="Calibri"/>
              </a:rPr>
              <a:t> </a:t>
            </a:r>
            <a:r>
              <a:rPr sz="2900">
                <a:latin typeface="Calibri"/>
                <a:cs typeface="Calibri"/>
              </a:rPr>
              <a:t>i</a:t>
            </a:r>
            <a:r>
              <a:rPr sz="2900" spc="-95">
                <a:latin typeface="Calibri"/>
                <a:cs typeface="Calibri"/>
              </a:rPr>
              <a:t> </a:t>
            </a:r>
            <a:r>
              <a:rPr sz="2900" err="1">
                <a:latin typeface="Calibri"/>
                <a:cs typeface="Calibri"/>
              </a:rPr>
              <a:t>wydawanie</a:t>
            </a:r>
            <a:r>
              <a:rPr sz="2900" spc="-50">
                <a:latin typeface="Calibri"/>
                <a:cs typeface="Calibri"/>
              </a:rPr>
              <a:t> </a:t>
            </a:r>
            <a:r>
              <a:rPr sz="2900" spc="-20" err="1" smtClean="0">
                <a:latin typeface="Calibri"/>
                <a:cs typeface="Calibri"/>
              </a:rPr>
              <a:t>dań</a:t>
            </a:r>
            <a:endParaRPr sz="2900">
              <a:latin typeface="Calibri"/>
              <a:cs typeface="Calibri"/>
            </a:endParaRPr>
          </a:p>
        </p:txBody>
      </p:sp>
      <p:grpSp>
        <p:nvGrpSpPr>
          <p:cNvPr id="2" name="object 38"/>
          <p:cNvGrpSpPr/>
          <p:nvPr/>
        </p:nvGrpSpPr>
        <p:grpSpPr>
          <a:xfrm>
            <a:off x="5012436" y="2814827"/>
            <a:ext cx="6784975" cy="2739390"/>
            <a:chOff x="5012436" y="2814827"/>
            <a:chExt cx="6784975" cy="2739390"/>
          </a:xfrm>
        </p:grpSpPr>
        <p:sp>
          <p:nvSpPr>
            <p:cNvPr id="39" name="object 39"/>
            <p:cNvSpPr/>
            <p:nvPr/>
          </p:nvSpPr>
          <p:spPr>
            <a:xfrm>
              <a:off x="5012436" y="2814827"/>
              <a:ext cx="6784975" cy="2729865"/>
            </a:xfrm>
            <a:custGeom>
              <a:avLst/>
              <a:gdLst/>
              <a:ahLst/>
              <a:cxnLst/>
              <a:rect l="l" t="t" r="r" b="b"/>
              <a:pathLst>
                <a:path w="6784975" h="2729865">
                  <a:moveTo>
                    <a:pt x="6329934" y="0"/>
                  </a:moveTo>
                  <a:lnTo>
                    <a:pt x="454913" y="0"/>
                  </a:lnTo>
                  <a:lnTo>
                    <a:pt x="408407" y="2349"/>
                  </a:lnTo>
                  <a:lnTo>
                    <a:pt x="363243" y="9243"/>
                  </a:lnTo>
                  <a:lnTo>
                    <a:pt x="319649" y="20455"/>
                  </a:lnTo>
                  <a:lnTo>
                    <a:pt x="277856" y="35754"/>
                  </a:lnTo>
                  <a:lnTo>
                    <a:pt x="238090" y="54912"/>
                  </a:lnTo>
                  <a:lnTo>
                    <a:pt x="200583" y="77701"/>
                  </a:lnTo>
                  <a:lnTo>
                    <a:pt x="165561" y="103891"/>
                  </a:lnTo>
                  <a:lnTo>
                    <a:pt x="133254" y="133254"/>
                  </a:lnTo>
                  <a:lnTo>
                    <a:pt x="103891" y="165561"/>
                  </a:lnTo>
                  <a:lnTo>
                    <a:pt x="77701" y="200583"/>
                  </a:lnTo>
                  <a:lnTo>
                    <a:pt x="54912" y="238090"/>
                  </a:lnTo>
                  <a:lnTo>
                    <a:pt x="35754" y="277856"/>
                  </a:lnTo>
                  <a:lnTo>
                    <a:pt x="20455" y="319649"/>
                  </a:lnTo>
                  <a:lnTo>
                    <a:pt x="9243" y="363243"/>
                  </a:lnTo>
                  <a:lnTo>
                    <a:pt x="2349" y="408407"/>
                  </a:lnTo>
                  <a:lnTo>
                    <a:pt x="0" y="454913"/>
                  </a:lnTo>
                  <a:lnTo>
                    <a:pt x="0" y="2274570"/>
                  </a:lnTo>
                  <a:lnTo>
                    <a:pt x="2349" y="2321076"/>
                  </a:lnTo>
                  <a:lnTo>
                    <a:pt x="9243" y="2366240"/>
                  </a:lnTo>
                  <a:lnTo>
                    <a:pt x="20455" y="2409834"/>
                  </a:lnTo>
                  <a:lnTo>
                    <a:pt x="35754" y="2451627"/>
                  </a:lnTo>
                  <a:lnTo>
                    <a:pt x="54912" y="2491393"/>
                  </a:lnTo>
                  <a:lnTo>
                    <a:pt x="77701" y="2528900"/>
                  </a:lnTo>
                  <a:lnTo>
                    <a:pt x="103891" y="2563922"/>
                  </a:lnTo>
                  <a:lnTo>
                    <a:pt x="133254" y="2596229"/>
                  </a:lnTo>
                  <a:lnTo>
                    <a:pt x="165561" y="2625592"/>
                  </a:lnTo>
                  <a:lnTo>
                    <a:pt x="200583" y="2651782"/>
                  </a:lnTo>
                  <a:lnTo>
                    <a:pt x="238090" y="2674571"/>
                  </a:lnTo>
                  <a:lnTo>
                    <a:pt x="277856" y="2693729"/>
                  </a:lnTo>
                  <a:lnTo>
                    <a:pt x="319649" y="2709028"/>
                  </a:lnTo>
                  <a:lnTo>
                    <a:pt x="363243" y="2720240"/>
                  </a:lnTo>
                  <a:lnTo>
                    <a:pt x="408407" y="2727134"/>
                  </a:lnTo>
                  <a:lnTo>
                    <a:pt x="454913" y="2729484"/>
                  </a:lnTo>
                  <a:lnTo>
                    <a:pt x="6329934" y="2729484"/>
                  </a:lnTo>
                  <a:lnTo>
                    <a:pt x="6376440" y="2727134"/>
                  </a:lnTo>
                  <a:lnTo>
                    <a:pt x="6421604" y="2720240"/>
                  </a:lnTo>
                  <a:lnTo>
                    <a:pt x="6465198" y="2709028"/>
                  </a:lnTo>
                  <a:lnTo>
                    <a:pt x="6506991" y="2693729"/>
                  </a:lnTo>
                  <a:lnTo>
                    <a:pt x="6546757" y="2674571"/>
                  </a:lnTo>
                  <a:lnTo>
                    <a:pt x="6584264" y="2651782"/>
                  </a:lnTo>
                  <a:lnTo>
                    <a:pt x="6619286" y="2625592"/>
                  </a:lnTo>
                  <a:lnTo>
                    <a:pt x="6651593" y="2596229"/>
                  </a:lnTo>
                  <a:lnTo>
                    <a:pt x="6680956" y="2563922"/>
                  </a:lnTo>
                  <a:lnTo>
                    <a:pt x="6707146" y="2528900"/>
                  </a:lnTo>
                  <a:lnTo>
                    <a:pt x="6729935" y="2491393"/>
                  </a:lnTo>
                  <a:lnTo>
                    <a:pt x="6749093" y="2451627"/>
                  </a:lnTo>
                  <a:lnTo>
                    <a:pt x="6764392" y="2409834"/>
                  </a:lnTo>
                  <a:lnTo>
                    <a:pt x="6775604" y="2366240"/>
                  </a:lnTo>
                  <a:lnTo>
                    <a:pt x="6782498" y="2321076"/>
                  </a:lnTo>
                  <a:lnTo>
                    <a:pt x="6784848" y="2274570"/>
                  </a:lnTo>
                  <a:lnTo>
                    <a:pt x="6784848" y="454913"/>
                  </a:lnTo>
                  <a:lnTo>
                    <a:pt x="6782498" y="408407"/>
                  </a:lnTo>
                  <a:lnTo>
                    <a:pt x="6775604" y="363243"/>
                  </a:lnTo>
                  <a:lnTo>
                    <a:pt x="6764392" y="319649"/>
                  </a:lnTo>
                  <a:lnTo>
                    <a:pt x="6749093" y="277856"/>
                  </a:lnTo>
                  <a:lnTo>
                    <a:pt x="6729935" y="238090"/>
                  </a:lnTo>
                  <a:lnTo>
                    <a:pt x="6707146" y="200583"/>
                  </a:lnTo>
                  <a:lnTo>
                    <a:pt x="6680956" y="165561"/>
                  </a:lnTo>
                  <a:lnTo>
                    <a:pt x="6651593" y="133254"/>
                  </a:lnTo>
                  <a:lnTo>
                    <a:pt x="6619286" y="103891"/>
                  </a:lnTo>
                  <a:lnTo>
                    <a:pt x="6584264" y="77701"/>
                  </a:lnTo>
                  <a:lnTo>
                    <a:pt x="6546757" y="54912"/>
                  </a:lnTo>
                  <a:lnTo>
                    <a:pt x="6506991" y="35754"/>
                  </a:lnTo>
                  <a:lnTo>
                    <a:pt x="6465198" y="20455"/>
                  </a:lnTo>
                  <a:lnTo>
                    <a:pt x="6421604" y="9243"/>
                  </a:lnTo>
                  <a:lnTo>
                    <a:pt x="6376440" y="2349"/>
                  </a:lnTo>
                  <a:lnTo>
                    <a:pt x="6329934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63228" y="4732020"/>
              <a:ext cx="671322" cy="822197"/>
            </a:xfrm>
            <a:prstGeom prst="rect">
              <a:avLst/>
            </a:prstGeom>
          </p:spPr>
        </p:pic>
      </p:grpSp>
      <p:sp>
        <p:nvSpPr>
          <p:cNvPr id="50" name="object 50"/>
          <p:cNvSpPr txBox="1">
            <a:spLocks noGrp="1"/>
          </p:cNvSpPr>
          <p:nvPr>
            <p:ph type="body" idx="1"/>
          </p:nvPr>
        </p:nvSpPr>
        <p:spPr>
          <a:xfrm>
            <a:off x="5249775" y="3022296"/>
            <a:ext cx="6219825" cy="22599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466850" marR="876300" indent="-441959">
              <a:lnSpc>
                <a:spcPct val="101000"/>
              </a:lnSpc>
              <a:spcBef>
                <a:spcPts val="90"/>
              </a:spcBef>
            </a:pPr>
            <a:r>
              <a:rPr b="0"/>
              <a:t>TECHNIK</a:t>
            </a:r>
            <a:r>
              <a:rPr b="0" spc="-25"/>
              <a:t> </a:t>
            </a:r>
            <a:r>
              <a:rPr b="0"/>
              <a:t>ŻYWIENIA I</a:t>
            </a:r>
            <a:r>
              <a:rPr b="0" spc="-25"/>
              <a:t> </a:t>
            </a:r>
            <a:r>
              <a:rPr b="0" spc="-10"/>
              <a:t>USŁUG GASTRONOMICZNYCH</a:t>
            </a: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pc="-30">
                <a:latin typeface="Calibri"/>
                <a:cs typeface="Calibri"/>
              </a:rPr>
              <a:t>HGT.02.</a:t>
            </a:r>
            <a:r>
              <a:rPr b="0" spc="-95">
                <a:latin typeface="Calibri"/>
                <a:cs typeface="Calibri"/>
              </a:rPr>
              <a:t> </a:t>
            </a:r>
            <a:r>
              <a:rPr b="0">
                <a:latin typeface="Calibri"/>
                <a:cs typeface="Calibri"/>
              </a:rPr>
              <a:t>Przygotowanie</a:t>
            </a:r>
            <a:r>
              <a:rPr b="0" spc="-55">
                <a:latin typeface="Calibri"/>
                <a:cs typeface="Calibri"/>
              </a:rPr>
              <a:t> </a:t>
            </a:r>
            <a:r>
              <a:rPr b="0">
                <a:latin typeface="Calibri"/>
                <a:cs typeface="Calibri"/>
              </a:rPr>
              <a:t>i</a:t>
            </a:r>
            <a:r>
              <a:rPr b="0" spc="-95">
                <a:latin typeface="Calibri"/>
                <a:cs typeface="Calibri"/>
              </a:rPr>
              <a:t> </a:t>
            </a:r>
            <a:r>
              <a:rPr b="0" err="1">
                <a:latin typeface="Calibri"/>
                <a:cs typeface="Calibri"/>
              </a:rPr>
              <a:t>wydawanie</a:t>
            </a:r>
            <a:r>
              <a:rPr b="0" spc="-45">
                <a:latin typeface="Calibri"/>
                <a:cs typeface="Calibri"/>
              </a:rPr>
              <a:t> </a:t>
            </a:r>
            <a:r>
              <a:rPr b="0" spc="-20" err="1" smtClean="0">
                <a:latin typeface="Calibri"/>
                <a:cs typeface="Calibri"/>
              </a:rPr>
              <a:t>dań</a:t>
            </a:r>
            <a:endParaRPr b="0" spc="-20">
              <a:latin typeface="Calibri"/>
              <a:cs typeface="Calibri"/>
            </a:endParaRPr>
          </a:p>
          <a:p>
            <a:pPr marL="1358265" marR="747395" indent="-1346200">
              <a:lnSpc>
                <a:spcPct val="101000"/>
              </a:lnSpc>
              <a:spcBef>
                <a:spcPts val="15"/>
              </a:spcBef>
            </a:pPr>
            <a:r>
              <a:rPr b="0" spc="-25">
                <a:latin typeface="Calibri"/>
                <a:cs typeface="Calibri"/>
              </a:rPr>
              <a:t>HGT.12.</a:t>
            </a:r>
            <a:r>
              <a:rPr b="0" spc="-95">
                <a:latin typeface="Calibri"/>
                <a:cs typeface="Calibri"/>
              </a:rPr>
              <a:t> </a:t>
            </a:r>
            <a:r>
              <a:rPr b="0">
                <a:latin typeface="Calibri"/>
                <a:cs typeface="Calibri"/>
              </a:rPr>
              <a:t>Organizacja</a:t>
            </a:r>
            <a:r>
              <a:rPr b="0" spc="-80">
                <a:latin typeface="Calibri"/>
                <a:cs typeface="Calibri"/>
              </a:rPr>
              <a:t> </a:t>
            </a:r>
            <a:r>
              <a:rPr b="0">
                <a:latin typeface="Calibri"/>
                <a:cs typeface="Calibri"/>
              </a:rPr>
              <a:t>żywienia</a:t>
            </a:r>
            <a:r>
              <a:rPr b="0" spc="-40">
                <a:latin typeface="Calibri"/>
                <a:cs typeface="Calibri"/>
              </a:rPr>
              <a:t> </a:t>
            </a:r>
            <a:r>
              <a:rPr b="0">
                <a:latin typeface="Calibri"/>
                <a:cs typeface="Calibri"/>
              </a:rPr>
              <a:t>i</a:t>
            </a:r>
            <a:r>
              <a:rPr b="0" spc="-75">
                <a:latin typeface="Calibri"/>
                <a:cs typeface="Calibri"/>
              </a:rPr>
              <a:t> </a:t>
            </a:r>
            <a:r>
              <a:rPr b="0" spc="-10" err="1">
                <a:latin typeface="Calibri"/>
                <a:cs typeface="Calibri"/>
              </a:rPr>
              <a:t>usług</a:t>
            </a:r>
            <a:r>
              <a:rPr b="0" spc="-10">
                <a:latin typeface="Calibri"/>
                <a:cs typeface="Calibri"/>
              </a:rPr>
              <a:t> </a:t>
            </a:r>
            <a:r>
              <a:rPr b="0" spc="-10" err="1" smtClean="0">
                <a:latin typeface="Calibri"/>
                <a:cs typeface="Calibri"/>
              </a:rPr>
              <a:t>gastronomicznych</a:t>
            </a:r>
            <a:endParaRPr b="0" spc="-10">
              <a:latin typeface="Calibri"/>
              <a:cs typeface="Calibri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8290559" y="1597152"/>
            <a:ext cx="3351529" cy="1127760"/>
          </a:xfrm>
          <a:custGeom>
            <a:avLst/>
            <a:gdLst/>
            <a:ahLst/>
            <a:cxnLst/>
            <a:rect l="l" t="t" r="r" b="b"/>
            <a:pathLst>
              <a:path w="3351529" h="1127760">
                <a:moveTo>
                  <a:pt x="3163316" y="0"/>
                </a:moveTo>
                <a:lnTo>
                  <a:pt x="187960" y="0"/>
                </a:lnTo>
                <a:lnTo>
                  <a:pt x="138009" y="6717"/>
                </a:lnTo>
                <a:lnTo>
                  <a:pt x="93114" y="25672"/>
                </a:lnTo>
                <a:lnTo>
                  <a:pt x="55070" y="55070"/>
                </a:lnTo>
                <a:lnTo>
                  <a:pt x="25672" y="93114"/>
                </a:lnTo>
                <a:lnTo>
                  <a:pt x="6717" y="138009"/>
                </a:lnTo>
                <a:lnTo>
                  <a:pt x="0" y="187960"/>
                </a:lnTo>
                <a:lnTo>
                  <a:pt x="0" y="939800"/>
                </a:lnTo>
                <a:lnTo>
                  <a:pt x="6717" y="989750"/>
                </a:lnTo>
                <a:lnTo>
                  <a:pt x="25672" y="1034645"/>
                </a:lnTo>
                <a:lnTo>
                  <a:pt x="55070" y="1072689"/>
                </a:lnTo>
                <a:lnTo>
                  <a:pt x="93114" y="1102087"/>
                </a:lnTo>
                <a:lnTo>
                  <a:pt x="138009" y="1121042"/>
                </a:lnTo>
                <a:lnTo>
                  <a:pt x="187960" y="1127760"/>
                </a:lnTo>
                <a:lnTo>
                  <a:pt x="3163316" y="1127760"/>
                </a:lnTo>
                <a:lnTo>
                  <a:pt x="3213266" y="1121042"/>
                </a:lnTo>
                <a:lnTo>
                  <a:pt x="3258161" y="1102087"/>
                </a:lnTo>
                <a:lnTo>
                  <a:pt x="3296205" y="1072689"/>
                </a:lnTo>
                <a:lnTo>
                  <a:pt x="3325603" y="1034645"/>
                </a:lnTo>
                <a:lnTo>
                  <a:pt x="3344558" y="989750"/>
                </a:lnTo>
                <a:lnTo>
                  <a:pt x="3351276" y="939800"/>
                </a:lnTo>
                <a:lnTo>
                  <a:pt x="3351276" y="187960"/>
                </a:lnTo>
                <a:lnTo>
                  <a:pt x="3344558" y="138009"/>
                </a:lnTo>
                <a:lnTo>
                  <a:pt x="3325603" y="93114"/>
                </a:lnTo>
                <a:lnTo>
                  <a:pt x="3296205" y="55070"/>
                </a:lnTo>
                <a:lnTo>
                  <a:pt x="3258161" y="25672"/>
                </a:lnTo>
                <a:lnTo>
                  <a:pt x="3213266" y="6717"/>
                </a:lnTo>
                <a:lnTo>
                  <a:pt x="3163316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8598385" y="1580704"/>
            <a:ext cx="261239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BRANŻOWA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SZKOŁA </a:t>
            </a:r>
            <a:r>
              <a:rPr sz="2400" b="1">
                <a:latin typeface="Calibri"/>
                <a:cs typeface="Calibri"/>
              </a:rPr>
              <a:t>I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STOPNIA</a:t>
            </a:r>
            <a:endParaRPr sz="24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3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lata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" name="object 57"/>
          <p:cNvGrpSpPr/>
          <p:nvPr/>
        </p:nvGrpSpPr>
        <p:grpSpPr>
          <a:xfrm>
            <a:off x="8395716" y="5634228"/>
            <a:ext cx="3235960" cy="1035050"/>
            <a:chOff x="8395716" y="5634228"/>
            <a:chExt cx="3235960" cy="1035050"/>
          </a:xfrm>
        </p:grpSpPr>
        <p:sp>
          <p:nvSpPr>
            <p:cNvPr id="58" name="object 58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3062985" y="0"/>
                  </a:moveTo>
                  <a:lnTo>
                    <a:pt x="172465" y="0"/>
                  </a:lnTo>
                  <a:lnTo>
                    <a:pt x="126617" y="6160"/>
                  </a:lnTo>
                  <a:lnTo>
                    <a:pt x="85419" y="23546"/>
                  </a:lnTo>
                  <a:lnTo>
                    <a:pt x="50514" y="50514"/>
                  </a:lnTo>
                  <a:lnTo>
                    <a:pt x="23546" y="85419"/>
                  </a:lnTo>
                  <a:lnTo>
                    <a:pt x="6160" y="126617"/>
                  </a:lnTo>
                  <a:lnTo>
                    <a:pt x="0" y="172466"/>
                  </a:lnTo>
                  <a:lnTo>
                    <a:pt x="0" y="862330"/>
                  </a:lnTo>
                  <a:lnTo>
                    <a:pt x="6160" y="908178"/>
                  </a:lnTo>
                  <a:lnTo>
                    <a:pt x="23546" y="949376"/>
                  </a:lnTo>
                  <a:lnTo>
                    <a:pt x="50514" y="984281"/>
                  </a:lnTo>
                  <a:lnTo>
                    <a:pt x="85419" y="1011249"/>
                  </a:lnTo>
                  <a:lnTo>
                    <a:pt x="126617" y="1028635"/>
                  </a:lnTo>
                  <a:lnTo>
                    <a:pt x="172465" y="1034796"/>
                  </a:lnTo>
                  <a:lnTo>
                    <a:pt x="3062985" y="1034796"/>
                  </a:lnTo>
                  <a:lnTo>
                    <a:pt x="3108834" y="1028635"/>
                  </a:lnTo>
                  <a:lnTo>
                    <a:pt x="3150032" y="1011249"/>
                  </a:lnTo>
                  <a:lnTo>
                    <a:pt x="3184937" y="984281"/>
                  </a:lnTo>
                  <a:lnTo>
                    <a:pt x="3211905" y="949376"/>
                  </a:lnTo>
                  <a:lnTo>
                    <a:pt x="3229291" y="908178"/>
                  </a:lnTo>
                  <a:lnTo>
                    <a:pt x="3235452" y="862330"/>
                  </a:lnTo>
                  <a:lnTo>
                    <a:pt x="3235452" y="172466"/>
                  </a:lnTo>
                  <a:lnTo>
                    <a:pt x="3229291" y="126617"/>
                  </a:lnTo>
                  <a:lnTo>
                    <a:pt x="3211905" y="85419"/>
                  </a:lnTo>
                  <a:lnTo>
                    <a:pt x="3184937" y="50514"/>
                  </a:lnTo>
                  <a:lnTo>
                    <a:pt x="3150032" y="23546"/>
                  </a:lnTo>
                  <a:lnTo>
                    <a:pt x="3108834" y="6160"/>
                  </a:lnTo>
                  <a:lnTo>
                    <a:pt x="3062985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0" y="172466"/>
                  </a:moveTo>
                  <a:lnTo>
                    <a:pt x="6160" y="126617"/>
                  </a:lnTo>
                  <a:lnTo>
                    <a:pt x="23546" y="85419"/>
                  </a:lnTo>
                  <a:lnTo>
                    <a:pt x="50514" y="50514"/>
                  </a:lnTo>
                  <a:lnTo>
                    <a:pt x="85419" y="23546"/>
                  </a:lnTo>
                  <a:lnTo>
                    <a:pt x="126617" y="6160"/>
                  </a:lnTo>
                  <a:lnTo>
                    <a:pt x="172465" y="0"/>
                  </a:lnTo>
                  <a:lnTo>
                    <a:pt x="3062985" y="0"/>
                  </a:lnTo>
                  <a:lnTo>
                    <a:pt x="3108834" y="6160"/>
                  </a:lnTo>
                  <a:lnTo>
                    <a:pt x="3150032" y="23546"/>
                  </a:lnTo>
                  <a:lnTo>
                    <a:pt x="3184937" y="50514"/>
                  </a:lnTo>
                  <a:lnTo>
                    <a:pt x="3211905" y="85419"/>
                  </a:lnTo>
                  <a:lnTo>
                    <a:pt x="3229291" y="126617"/>
                  </a:lnTo>
                  <a:lnTo>
                    <a:pt x="3235452" y="172466"/>
                  </a:lnTo>
                  <a:lnTo>
                    <a:pt x="3235452" y="862330"/>
                  </a:lnTo>
                  <a:lnTo>
                    <a:pt x="3229291" y="908178"/>
                  </a:lnTo>
                  <a:lnTo>
                    <a:pt x="3211905" y="949376"/>
                  </a:lnTo>
                  <a:lnTo>
                    <a:pt x="3184937" y="984281"/>
                  </a:lnTo>
                  <a:lnTo>
                    <a:pt x="3150032" y="1011249"/>
                  </a:lnTo>
                  <a:lnTo>
                    <a:pt x="3108834" y="1028635"/>
                  </a:lnTo>
                  <a:lnTo>
                    <a:pt x="3062985" y="1034796"/>
                  </a:lnTo>
                  <a:lnTo>
                    <a:pt x="172465" y="1034796"/>
                  </a:lnTo>
                  <a:lnTo>
                    <a:pt x="126617" y="1028635"/>
                  </a:lnTo>
                  <a:lnTo>
                    <a:pt x="85419" y="1011249"/>
                  </a:lnTo>
                  <a:lnTo>
                    <a:pt x="50514" y="984281"/>
                  </a:lnTo>
                  <a:lnTo>
                    <a:pt x="23546" y="949376"/>
                  </a:lnTo>
                  <a:lnTo>
                    <a:pt x="6160" y="908178"/>
                  </a:lnTo>
                  <a:lnTo>
                    <a:pt x="0" y="862330"/>
                  </a:lnTo>
                  <a:lnTo>
                    <a:pt x="0" y="172466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9398889" y="5813298"/>
            <a:ext cx="15925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spc="-10" smtClean="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</a:pPr>
            <a:r>
              <a:rPr sz="2400">
                <a:latin typeface="Calibri"/>
                <a:cs typeface="Calibri"/>
              </a:rPr>
              <a:t>5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lat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322853" y="4213098"/>
            <a:ext cx="1054735" cy="1978660"/>
          </a:xfrm>
          <a:custGeom>
            <a:avLst/>
            <a:gdLst/>
            <a:ahLst/>
            <a:cxnLst/>
            <a:rect l="l" t="t" r="r" b="b"/>
            <a:pathLst>
              <a:path w="1054735" h="1978660">
                <a:moveTo>
                  <a:pt x="396240" y="163068"/>
                </a:moveTo>
                <a:lnTo>
                  <a:pt x="220713" y="0"/>
                </a:lnTo>
                <a:lnTo>
                  <a:pt x="220713" y="81534"/>
                </a:lnTo>
                <a:lnTo>
                  <a:pt x="0" y="81534"/>
                </a:lnTo>
                <a:lnTo>
                  <a:pt x="0" y="244602"/>
                </a:lnTo>
                <a:lnTo>
                  <a:pt x="220713" y="244602"/>
                </a:lnTo>
                <a:lnTo>
                  <a:pt x="220713" y="326136"/>
                </a:lnTo>
                <a:lnTo>
                  <a:pt x="396240" y="163068"/>
                </a:lnTo>
                <a:close/>
              </a:path>
              <a:path w="1054735" h="1978660">
                <a:moveTo>
                  <a:pt x="1054608" y="1821942"/>
                </a:moveTo>
                <a:lnTo>
                  <a:pt x="898398" y="1665732"/>
                </a:lnTo>
                <a:lnTo>
                  <a:pt x="898398" y="1743837"/>
                </a:lnTo>
                <a:lnTo>
                  <a:pt x="664464" y="1743837"/>
                </a:lnTo>
                <a:lnTo>
                  <a:pt x="664464" y="1900047"/>
                </a:lnTo>
                <a:lnTo>
                  <a:pt x="898398" y="1900047"/>
                </a:lnTo>
                <a:lnTo>
                  <a:pt x="898398" y="1978152"/>
                </a:lnTo>
                <a:lnTo>
                  <a:pt x="1054608" y="182194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5773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456330" y="191411"/>
            <a:ext cx="221869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pc="-10">
                <a:solidFill>
                  <a:srgbClr val="000000"/>
                </a:solidFill>
              </a:rPr>
              <a:t>Zawody</a:t>
            </a:r>
          </a:p>
          <a:p>
            <a:pPr algn="ctr">
              <a:lnSpc>
                <a:spcPct val="100000"/>
              </a:lnSpc>
            </a:pPr>
            <a:r>
              <a:rPr b="0">
                <a:solidFill>
                  <a:srgbClr val="000000"/>
                </a:solidFill>
              </a:rPr>
              <a:t>w</a:t>
            </a:r>
            <a:r>
              <a:rPr b="0" spc="-5">
                <a:solidFill>
                  <a:srgbClr val="000000"/>
                </a:solidFill>
              </a:rPr>
              <a:t> </a:t>
            </a:r>
            <a:r>
              <a:rPr b="0" spc="-10">
                <a:solidFill>
                  <a:srgbClr val="000000"/>
                </a:solidFill>
              </a:rPr>
              <a:t>technikum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8740" y="1154048"/>
            <a:ext cx="4717415" cy="40630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3200" spc="-20">
                <a:latin typeface="Calibri"/>
                <a:cs typeface="Calibri"/>
              </a:rPr>
              <a:t>oraz</a:t>
            </a:r>
            <a:endParaRPr sz="3200">
              <a:latin typeface="Calibri"/>
              <a:cs typeface="Calibri"/>
            </a:endParaRPr>
          </a:p>
          <a:p>
            <a:pPr marL="904240" marR="896619" algn="ctr">
              <a:lnSpc>
                <a:spcPct val="100000"/>
              </a:lnSpc>
            </a:pPr>
            <a:r>
              <a:rPr sz="3200" b="1">
                <a:latin typeface="Calibri"/>
                <a:cs typeface="Calibri"/>
              </a:rPr>
              <a:t>branżowej</a:t>
            </a:r>
            <a:r>
              <a:rPr sz="3200" b="1" spc="-55">
                <a:latin typeface="Calibri"/>
                <a:cs typeface="Calibri"/>
              </a:rPr>
              <a:t> </a:t>
            </a:r>
            <a:r>
              <a:rPr sz="3200" b="1" spc="-10">
                <a:latin typeface="Calibri"/>
                <a:cs typeface="Calibri"/>
              </a:rPr>
              <a:t>szkole </a:t>
            </a:r>
            <a:r>
              <a:rPr sz="3200" b="1">
                <a:latin typeface="Calibri"/>
                <a:cs typeface="Calibri"/>
              </a:rPr>
              <a:t>I </a:t>
            </a:r>
            <a:r>
              <a:rPr sz="3200" b="1" spc="-10">
                <a:latin typeface="Calibri"/>
                <a:cs typeface="Calibri"/>
              </a:rPr>
              <a:t>stopnia</a:t>
            </a:r>
            <a:endParaRPr sz="3200">
              <a:latin typeface="Calibri"/>
              <a:cs typeface="Calibri"/>
            </a:endParaRPr>
          </a:p>
          <a:p>
            <a:pPr marL="1446530" marR="1440815" algn="ctr">
              <a:lnSpc>
                <a:spcPct val="100000"/>
              </a:lnSpc>
            </a:pPr>
            <a:r>
              <a:rPr sz="3200" spc="-25">
                <a:latin typeface="Calibri"/>
                <a:cs typeface="Calibri"/>
              </a:rPr>
              <a:t>są </a:t>
            </a:r>
            <a:r>
              <a:rPr sz="3200" spc="-10">
                <a:latin typeface="Calibri"/>
                <a:cs typeface="Calibri"/>
              </a:rPr>
              <a:t>podzielone</a:t>
            </a:r>
            <a:endParaRPr sz="3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3200">
                <a:latin typeface="Calibri"/>
                <a:cs typeface="Calibri"/>
              </a:rPr>
              <a:t>na </a:t>
            </a:r>
            <a:r>
              <a:rPr sz="3200" b="1" spc="-10">
                <a:latin typeface="Calibri"/>
                <a:cs typeface="Calibri"/>
              </a:rPr>
              <a:t>kwalifikacje:</a:t>
            </a:r>
            <a:endParaRPr sz="3200">
              <a:latin typeface="Calibri"/>
              <a:cs typeface="Calibri"/>
            </a:endParaRPr>
          </a:p>
          <a:p>
            <a:pPr marL="694055" marR="606425" algn="ctr">
              <a:lnSpc>
                <a:spcPct val="105200"/>
              </a:lnSpc>
              <a:spcBef>
                <a:spcPts val="580"/>
              </a:spcBef>
            </a:pPr>
            <a:r>
              <a:rPr sz="2100" b="1">
                <a:latin typeface="Calibri"/>
                <a:cs typeface="Calibri"/>
              </a:rPr>
              <a:t>symbole</a:t>
            </a:r>
            <a:r>
              <a:rPr sz="2100" b="1" spc="9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kwalifikacji</a:t>
            </a:r>
            <a:r>
              <a:rPr sz="2100" b="1" spc="90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pochodzą </a:t>
            </a:r>
            <a:r>
              <a:rPr sz="2100">
                <a:latin typeface="Calibri"/>
                <a:cs typeface="Calibri"/>
              </a:rPr>
              <a:t>od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nazw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branż</a:t>
            </a:r>
            <a:r>
              <a:rPr sz="2100" spc="35">
                <a:latin typeface="Calibri"/>
                <a:cs typeface="Calibri"/>
              </a:rPr>
              <a:t> </a:t>
            </a:r>
            <a:r>
              <a:rPr sz="2100" spc="-10" err="1">
                <a:latin typeface="Calibri"/>
                <a:cs typeface="Calibri"/>
              </a:rPr>
              <a:t>zawodowych</a:t>
            </a:r>
            <a:r>
              <a:rPr sz="2100" spc="-10">
                <a:latin typeface="Calibri"/>
                <a:cs typeface="Calibri"/>
              </a:rPr>
              <a:t> </a:t>
            </a:r>
            <a:r>
              <a:rPr sz="2100" smtClean="0">
                <a:latin typeface="Calibri"/>
                <a:cs typeface="Calibri"/>
              </a:rPr>
              <a:t>(</a:t>
            </a:r>
            <a:r>
              <a:rPr lang="pl-PL" sz="2100" b="1" smtClean="0">
                <a:latin typeface="Calibri"/>
                <a:cs typeface="Calibri"/>
              </a:rPr>
              <a:t>MOT</a:t>
            </a:r>
            <a:r>
              <a:rPr sz="2100" smtClean="0">
                <a:latin typeface="Calibri"/>
                <a:cs typeface="Calibri"/>
              </a:rPr>
              <a:t>:</a:t>
            </a:r>
            <a:r>
              <a:rPr sz="2100" spc="30" smtClean="0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branża</a:t>
            </a:r>
            <a:r>
              <a:rPr lang="pl-PL" sz="2100">
                <a:latin typeface="Calibri"/>
                <a:cs typeface="Calibri"/>
              </a:rPr>
              <a:t> </a:t>
            </a:r>
            <a:r>
              <a:rPr lang="pl-PL" sz="2100" smtClean="0">
                <a:latin typeface="Calibri"/>
                <a:cs typeface="Calibri"/>
              </a:rPr>
              <a:t>motoryzacyjna</a:t>
            </a:r>
            <a:r>
              <a:rPr sz="2100" spc="-10" smtClean="0">
                <a:latin typeface="Calibri"/>
                <a:cs typeface="Calibri"/>
              </a:rPr>
              <a:t>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54253" y="5855614"/>
            <a:ext cx="4465955" cy="6775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2100" b="1">
                <a:latin typeface="Calibri"/>
                <a:cs typeface="Calibri"/>
              </a:rPr>
              <a:t>liczba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 spc="-10">
                <a:latin typeface="Calibri"/>
                <a:cs typeface="Calibri"/>
              </a:rPr>
              <a:t>kwalifikacji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2100">
                <a:latin typeface="Calibri"/>
                <a:cs typeface="Calibri"/>
              </a:rPr>
              <a:t>oznacza</a:t>
            </a:r>
            <a:r>
              <a:rPr sz="2100" spc="6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liczbę</a:t>
            </a:r>
            <a:r>
              <a:rPr sz="2100" spc="45">
                <a:latin typeface="Calibri"/>
                <a:cs typeface="Calibri"/>
              </a:rPr>
              <a:t> </a:t>
            </a:r>
            <a:r>
              <a:rPr sz="2100" err="1">
                <a:latin typeface="Calibri"/>
                <a:cs typeface="Calibri"/>
              </a:rPr>
              <a:t>egzaminów</a:t>
            </a:r>
            <a:r>
              <a:rPr sz="2100" spc="25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zawodowych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5003291" y="214884"/>
            <a:ext cx="6783705" cy="1292860"/>
          </a:xfrm>
          <a:custGeom>
            <a:avLst/>
            <a:gdLst/>
            <a:ahLst/>
            <a:cxnLst/>
            <a:rect l="l" t="t" r="r" b="b"/>
            <a:pathLst>
              <a:path w="6783705" h="1292860">
                <a:moveTo>
                  <a:pt x="6567932" y="0"/>
                </a:moveTo>
                <a:lnTo>
                  <a:pt x="215392" y="0"/>
                </a:lnTo>
                <a:lnTo>
                  <a:pt x="165991" y="5686"/>
                </a:lnTo>
                <a:lnTo>
                  <a:pt x="120650" y="21885"/>
                </a:lnTo>
                <a:lnTo>
                  <a:pt x="80657" y="47306"/>
                </a:lnTo>
                <a:lnTo>
                  <a:pt x="47306" y="80657"/>
                </a:lnTo>
                <a:lnTo>
                  <a:pt x="21885" y="120650"/>
                </a:lnTo>
                <a:lnTo>
                  <a:pt x="5686" y="165991"/>
                </a:lnTo>
                <a:lnTo>
                  <a:pt x="0" y="215392"/>
                </a:lnTo>
                <a:lnTo>
                  <a:pt x="0" y="1076960"/>
                </a:lnTo>
                <a:lnTo>
                  <a:pt x="5686" y="1126360"/>
                </a:lnTo>
                <a:lnTo>
                  <a:pt x="21885" y="1171702"/>
                </a:lnTo>
                <a:lnTo>
                  <a:pt x="47306" y="1211694"/>
                </a:lnTo>
                <a:lnTo>
                  <a:pt x="80657" y="1245045"/>
                </a:lnTo>
                <a:lnTo>
                  <a:pt x="120650" y="1270466"/>
                </a:lnTo>
                <a:lnTo>
                  <a:pt x="165991" y="1286665"/>
                </a:lnTo>
                <a:lnTo>
                  <a:pt x="215392" y="1292352"/>
                </a:lnTo>
                <a:lnTo>
                  <a:pt x="6567932" y="1292352"/>
                </a:lnTo>
                <a:lnTo>
                  <a:pt x="6617332" y="1286665"/>
                </a:lnTo>
                <a:lnTo>
                  <a:pt x="6662673" y="1270466"/>
                </a:lnTo>
                <a:lnTo>
                  <a:pt x="6702666" y="1245045"/>
                </a:lnTo>
                <a:lnTo>
                  <a:pt x="6736017" y="1211694"/>
                </a:lnTo>
                <a:lnTo>
                  <a:pt x="6761438" y="1171702"/>
                </a:lnTo>
                <a:lnTo>
                  <a:pt x="6777637" y="1126360"/>
                </a:lnTo>
                <a:lnTo>
                  <a:pt x="6783324" y="1076960"/>
                </a:lnTo>
                <a:lnTo>
                  <a:pt x="6783324" y="215392"/>
                </a:lnTo>
                <a:lnTo>
                  <a:pt x="6777637" y="165991"/>
                </a:lnTo>
                <a:lnTo>
                  <a:pt x="6761438" y="120650"/>
                </a:lnTo>
                <a:lnTo>
                  <a:pt x="6736017" y="80657"/>
                </a:lnTo>
                <a:lnTo>
                  <a:pt x="6702666" y="47306"/>
                </a:lnTo>
                <a:lnTo>
                  <a:pt x="6662674" y="21885"/>
                </a:lnTo>
                <a:lnTo>
                  <a:pt x="6617332" y="5686"/>
                </a:lnTo>
                <a:lnTo>
                  <a:pt x="6567932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5252950" y="276319"/>
            <a:ext cx="6216650" cy="112402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25"/>
              </a:spcBef>
            </a:pPr>
            <a:r>
              <a:rPr lang="pl-PL" sz="2400" b="1" spc="-10" smtClean="0">
                <a:latin typeface="Calibri"/>
                <a:cs typeface="Calibri"/>
              </a:rPr>
              <a:t>MECHANIK  POJAZDÓW  SAMOCHODOWYCH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lang="pl-PL" sz="2400" b="1" spc="-30" smtClean="0">
                <a:latin typeface="+mn-lt"/>
              </a:rPr>
              <a:t>MOT.05.</a:t>
            </a:r>
            <a:r>
              <a:rPr lang="pl-PL" sz="2400" spc="-95" smtClean="0">
                <a:latin typeface="+mn-lt"/>
              </a:rPr>
              <a:t> </a:t>
            </a:r>
            <a:r>
              <a:rPr lang="pl-PL" sz="2400" smtClean="0">
                <a:latin typeface="+mn-lt"/>
              </a:rPr>
              <a:t>Obsługa, diagnozowanie oraz naprawa pojazdów samochodowych</a:t>
            </a:r>
            <a:endParaRPr lang="pl-PL" sz="2400" b="0" spc="-20" smtClean="0">
              <a:latin typeface="+mn-lt"/>
            </a:endParaRPr>
          </a:p>
        </p:txBody>
      </p:sp>
      <p:grpSp>
        <p:nvGrpSpPr>
          <p:cNvPr id="2" name="object 38"/>
          <p:cNvGrpSpPr/>
          <p:nvPr/>
        </p:nvGrpSpPr>
        <p:grpSpPr>
          <a:xfrm>
            <a:off x="5012436" y="2814827"/>
            <a:ext cx="6784975" cy="2739390"/>
            <a:chOff x="5012436" y="2814827"/>
            <a:chExt cx="6784975" cy="2739390"/>
          </a:xfrm>
        </p:grpSpPr>
        <p:sp>
          <p:nvSpPr>
            <p:cNvPr id="39" name="object 39"/>
            <p:cNvSpPr/>
            <p:nvPr/>
          </p:nvSpPr>
          <p:spPr>
            <a:xfrm>
              <a:off x="5012436" y="2814827"/>
              <a:ext cx="6784975" cy="2729865"/>
            </a:xfrm>
            <a:custGeom>
              <a:avLst/>
              <a:gdLst/>
              <a:ahLst/>
              <a:cxnLst/>
              <a:rect l="l" t="t" r="r" b="b"/>
              <a:pathLst>
                <a:path w="6784975" h="2729865">
                  <a:moveTo>
                    <a:pt x="6329934" y="0"/>
                  </a:moveTo>
                  <a:lnTo>
                    <a:pt x="454913" y="0"/>
                  </a:lnTo>
                  <a:lnTo>
                    <a:pt x="408407" y="2349"/>
                  </a:lnTo>
                  <a:lnTo>
                    <a:pt x="363243" y="9243"/>
                  </a:lnTo>
                  <a:lnTo>
                    <a:pt x="319649" y="20455"/>
                  </a:lnTo>
                  <a:lnTo>
                    <a:pt x="277856" y="35754"/>
                  </a:lnTo>
                  <a:lnTo>
                    <a:pt x="238090" y="54912"/>
                  </a:lnTo>
                  <a:lnTo>
                    <a:pt x="200583" y="77701"/>
                  </a:lnTo>
                  <a:lnTo>
                    <a:pt x="165561" y="103891"/>
                  </a:lnTo>
                  <a:lnTo>
                    <a:pt x="133254" y="133254"/>
                  </a:lnTo>
                  <a:lnTo>
                    <a:pt x="103891" y="165561"/>
                  </a:lnTo>
                  <a:lnTo>
                    <a:pt x="77701" y="200583"/>
                  </a:lnTo>
                  <a:lnTo>
                    <a:pt x="54912" y="238090"/>
                  </a:lnTo>
                  <a:lnTo>
                    <a:pt x="35754" y="277856"/>
                  </a:lnTo>
                  <a:lnTo>
                    <a:pt x="20455" y="319649"/>
                  </a:lnTo>
                  <a:lnTo>
                    <a:pt x="9243" y="363243"/>
                  </a:lnTo>
                  <a:lnTo>
                    <a:pt x="2349" y="408407"/>
                  </a:lnTo>
                  <a:lnTo>
                    <a:pt x="0" y="454913"/>
                  </a:lnTo>
                  <a:lnTo>
                    <a:pt x="0" y="2274570"/>
                  </a:lnTo>
                  <a:lnTo>
                    <a:pt x="2349" y="2321076"/>
                  </a:lnTo>
                  <a:lnTo>
                    <a:pt x="9243" y="2366240"/>
                  </a:lnTo>
                  <a:lnTo>
                    <a:pt x="20455" y="2409834"/>
                  </a:lnTo>
                  <a:lnTo>
                    <a:pt x="35754" y="2451627"/>
                  </a:lnTo>
                  <a:lnTo>
                    <a:pt x="54912" y="2491393"/>
                  </a:lnTo>
                  <a:lnTo>
                    <a:pt x="77701" y="2528900"/>
                  </a:lnTo>
                  <a:lnTo>
                    <a:pt x="103891" y="2563922"/>
                  </a:lnTo>
                  <a:lnTo>
                    <a:pt x="133254" y="2596229"/>
                  </a:lnTo>
                  <a:lnTo>
                    <a:pt x="165561" y="2625592"/>
                  </a:lnTo>
                  <a:lnTo>
                    <a:pt x="200583" y="2651782"/>
                  </a:lnTo>
                  <a:lnTo>
                    <a:pt x="238090" y="2674571"/>
                  </a:lnTo>
                  <a:lnTo>
                    <a:pt x="277856" y="2693729"/>
                  </a:lnTo>
                  <a:lnTo>
                    <a:pt x="319649" y="2709028"/>
                  </a:lnTo>
                  <a:lnTo>
                    <a:pt x="363243" y="2720240"/>
                  </a:lnTo>
                  <a:lnTo>
                    <a:pt x="408407" y="2727134"/>
                  </a:lnTo>
                  <a:lnTo>
                    <a:pt x="454913" y="2729484"/>
                  </a:lnTo>
                  <a:lnTo>
                    <a:pt x="6329934" y="2729484"/>
                  </a:lnTo>
                  <a:lnTo>
                    <a:pt x="6376440" y="2727134"/>
                  </a:lnTo>
                  <a:lnTo>
                    <a:pt x="6421604" y="2720240"/>
                  </a:lnTo>
                  <a:lnTo>
                    <a:pt x="6465198" y="2709028"/>
                  </a:lnTo>
                  <a:lnTo>
                    <a:pt x="6506991" y="2693729"/>
                  </a:lnTo>
                  <a:lnTo>
                    <a:pt x="6546757" y="2674571"/>
                  </a:lnTo>
                  <a:lnTo>
                    <a:pt x="6584264" y="2651782"/>
                  </a:lnTo>
                  <a:lnTo>
                    <a:pt x="6619286" y="2625592"/>
                  </a:lnTo>
                  <a:lnTo>
                    <a:pt x="6651593" y="2596229"/>
                  </a:lnTo>
                  <a:lnTo>
                    <a:pt x="6680956" y="2563922"/>
                  </a:lnTo>
                  <a:lnTo>
                    <a:pt x="6707146" y="2528900"/>
                  </a:lnTo>
                  <a:lnTo>
                    <a:pt x="6729935" y="2491393"/>
                  </a:lnTo>
                  <a:lnTo>
                    <a:pt x="6749093" y="2451627"/>
                  </a:lnTo>
                  <a:lnTo>
                    <a:pt x="6764392" y="2409834"/>
                  </a:lnTo>
                  <a:lnTo>
                    <a:pt x="6775604" y="2366240"/>
                  </a:lnTo>
                  <a:lnTo>
                    <a:pt x="6782498" y="2321076"/>
                  </a:lnTo>
                  <a:lnTo>
                    <a:pt x="6784848" y="2274570"/>
                  </a:lnTo>
                  <a:lnTo>
                    <a:pt x="6784848" y="454913"/>
                  </a:lnTo>
                  <a:lnTo>
                    <a:pt x="6782498" y="408407"/>
                  </a:lnTo>
                  <a:lnTo>
                    <a:pt x="6775604" y="363243"/>
                  </a:lnTo>
                  <a:lnTo>
                    <a:pt x="6764392" y="319649"/>
                  </a:lnTo>
                  <a:lnTo>
                    <a:pt x="6749093" y="277856"/>
                  </a:lnTo>
                  <a:lnTo>
                    <a:pt x="6729935" y="238090"/>
                  </a:lnTo>
                  <a:lnTo>
                    <a:pt x="6707146" y="200583"/>
                  </a:lnTo>
                  <a:lnTo>
                    <a:pt x="6680956" y="165561"/>
                  </a:lnTo>
                  <a:lnTo>
                    <a:pt x="6651593" y="133254"/>
                  </a:lnTo>
                  <a:lnTo>
                    <a:pt x="6619286" y="103891"/>
                  </a:lnTo>
                  <a:lnTo>
                    <a:pt x="6584264" y="77701"/>
                  </a:lnTo>
                  <a:lnTo>
                    <a:pt x="6546757" y="54912"/>
                  </a:lnTo>
                  <a:lnTo>
                    <a:pt x="6506991" y="35754"/>
                  </a:lnTo>
                  <a:lnTo>
                    <a:pt x="6465198" y="20455"/>
                  </a:lnTo>
                  <a:lnTo>
                    <a:pt x="6421604" y="9243"/>
                  </a:lnTo>
                  <a:lnTo>
                    <a:pt x="6376440" y="2349"/>
                  </a:lnTo>
                  <a:lnTo>
                    <a:pt x="6329934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63228" y="4732020"/>
              <a:ext cx="671322" cy="822197"/>
            </a:xfrm>
            <a:prstGeom prst="rect">
              <a:avLst/>
            </a:prstGeom>
          </p:spPr>
        </p:pic>
      </p:grpSp>
      <p:sp>
        <p:nvSpPr>
          <p:cNvPr id="50" name="object 50"/>
          <p:cNvSpPr txBox="1">
            <a:spLocks noGrp="1"/>
          </p:cNvSpPr>
          <p:nvPr>
            <p:ph type="body" idx="1"/>
          </p:nvPr>
        </p:nvSpPr>
        <p:spPr>
          <a:xfrm>
            <a:off x="5105400" y="2895600"/>
            <a:ext cx="6448425" cy="224240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466850" marR="876300" indent="-441959">
              <a:lnSpc>
                <a:spcPct val="101000"/>
              </a:lnSpc>
              <a:spcBef>
                <a:spcPts val="90"/>
              </a:spcBef>
            </a:pPr>
            <a:r>
              <a:rPr lang="pl-PL" sz="2400" b="0" smtClean="0"/>
              <a:t>TECHNIK</a:t>
            </a:r>
            <a:r>
              <a:rPr lang="pl-PL" sz="2400" b="0" spc="-25" smtClean="0"/>
              <a:t> </a:t>
            </a:r>
            <a:r>
              <a:rPr lang="pl-PL" sz="2400" b="0" smtClean="0"/>
              <a:t>POJAZDÓW SAMOCHODOWYCH</a:t>
            </a:r>
            <a:endParaRPr lang="pl-PL" sz="2400" b="0" spc="-10" smtClean="0"/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lang="pl-PL" sz="2400" spc="-30" smtClean="0"/>
              <a:t>MOT.05.</a:t>
            </a:r>
            <a:r>
              <a:rPr lang="pl-PL" sz="2400" spc="-95" smtClean="0"/>
              <a:t> </a:t>
            </a:r>
            <a:r>
              <a:rPr lang="pl-PL" sz="2400" b="0" smtClean="0"/>
              <a:t>Obsługa, diagnozowanie oraz naprawa pojazdów samochodowych</a:t>
            </a:r>
            <a:endParaRPr lang="pl-PL" sz="2400" b="0" spc="-20" smtClean="0"/>
          </a:p>
          <a:p>
            <a:pPr marL="1358265" marR="747395" indent="-1346200" algn="l">
              <a:lnSpc>
                <a:spcPct val="101000"/>
              </a:lnSpc>
              <a:spcBef>
                <a:spcPts val="15"/>
              </a:spcBef>
            </a:pPr>
            <a:r>
              <a:rPr lang="pl-PL" sz="2400" b="0" spc="-25" smtClean="0"/>
              <a:t>MOT.06.</a:t>
            </a:r>
            <a:r>
              <a:rPr lang="pl-PL" sz="2400" b="0" spc="-95" smtClean="0"/>
              <a:t> </a:t>
            </a:r>
            <a:r>
              <a:rPr lang="pl-PL" sz="2400" b="0" smtClean="0"/>
              <a:t>Organizacja</a:t>
            </a:r>
            <a:r>
              <a:rPr lang="pl-PL" sz="2400" b="0" spc="-80" smtClean="0"/>
              <a:t> </a:t>
            </a:r>
            <a:r>
              <a:rPr lang="pl-PL" sz="2400" b="0" smtClean="0"/>
              <a:t>i prowadzenie procesu obsługi pojazdów samochodowych</a:t>
            </a:r>
            <a:endParaRPr lang="pl-PL" sz="2400" b="0" spc="-10"/>
          </a:p>
        </p:txBody>
      </p:sp>
      <p:sp>
        <p:nvSpPr>
          <p:cNvPr id="52" name="object 52"/>
          <p:cNvSpPr/>
          <p:nvPr/>
        </p:nvSpPr>
        <p:spPr>
          <a:xfrm>
            <a:off x="8290559" y="1597152"/>
            <a:ext cx="3351529" cy="1127760"/>
          </a:xfrm>
          <a:custGeom>
            <a:avLst/>
            <a:gdLst/>
            <a:ahLst/>
            <a:cxnLst/>
            <a:rect l="l" t="t" r="r" b="b"/>
            <a:pathLst>
              <a:path w="3351529" h="1127760">
                <a:moveTo>
                  <a:pt x="3163316" y="0"/>
                </a:moveTo>
                <a:lnTo>
                  <a:pt x="187960" y="0"/>
                </a:lnTo>
                <a:lnTo>
                  <a:pt x="138009" y="6717"/>
                </a:lnTo>
                <a:lnTo>
                  <a:pt x="93114" y="25672"/>
                </a:lnTo>
                <a:lnTo>
                  <a:pt x="55070" y="55070"/>
                </a:lnTo>
                <a:lnTo>
                  <a:pt x="25672" y="93114"/>
                </a:lnTo>
                <a:lnTo>
                  <a:pt x="6717" y="138009"/>
                </a:lnTo>
                <a:lnTo>
                  <a:pt x="0" y="187960"/>
                </a:lnTo>
                <a:lnTo>
                  <a:pt x="0" y="939800"/>
                </a:lnTo>
                <a:lnTo>
                  <a:pt x="6717" y="989750"/>
                </a:lnTo>
                <a:lnTo>
                  <a:pt x="25672" y="1034645"/>
                </a:lnTo>
                <a:lnTo>
                  <a:pt x="55070" y="1072689"/>
                </a:lnTo>
                <a:lnTo>
                  <a:pt x="93114" y="1102087"/>
                </a:lnTo>
                <a:lnTo>
                  <a:pt x="138009" y="1121042"/>
                </a:lnTo>
                <a:lnTo>
                  <a:pt x="187960" y="1127760"/>
                </a:lnTo>
                <a:lnTo>
                  <a:pt x="3163316" y="1127760"/>
                </a:lnTo>
                <a:lnTo>
                  <a:pt x="3213266" y="1121042"/>
                </a:lnTo>
                <a:lnTo>
                  <a:pt x="3258161" y="1102087"/>
                </a:lnTo>
                <a:lnTo>
                  <a:pt x="3296205" y="1072689"/>
                </a:lnTo>
                <a:lnTo>
                  <a:pt x="3325603" y="1034645"/>
                </a:lnTo>
                <a:lnTo>
                  <a:pt x="3344558" y="989750"/>
                </a:lnTo>
                <a:lnTo>
                  <a:pt x="3351276" y="939800"/>
                </a:lnTo>
                <a:lnTo>
                  <a:pt x="3351276" y="187960"/>
                </a:lnTo>
                <a:lnTo>
                  <a:pt x="3344558" y="138009"/>
                </a:lnTo>
                <a:lnTo>
                  <a:pt x="3325603" y="93114"/>
                </a:lnTo>
                <a:lnTo>
                  <a:pt x="3296205" y="55070"/>
                </a:lnTo>
                <a:lnTo>
                  <a:pt x="3258161" y="25672"/>
                </a:lnTo>
                <a:lnTo>
                  <a:pt x="3213266" y="6717"/>
                </a:lnTo>
                <a:lnTo>
                  <a:pt x="3163316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8598385" y="1580704"/>
            <a:ext cx="261239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BRANŻOWA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SZKOŁA </a:t>
            </a:r>
            <a:r>
              <a:rPr sz="2400" b="1">
                <a:latin typeface="Calibri"/>
                <a:cs typeface="Calibri"/>
              </a:rPr>
              <a:t>I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STOPNIA</a:t>
            </a:r>
            <a:endParaRPr sz="24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3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lata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" name="object 57"/>
          <p:cNvGrpSpPr/>
          <p:nvPr/>
        </p:nvGrpSpPr>
        <p:grpSpPr>
          <a:xfrm>
            <a:off x="8395716" y="5634228"/>
            <a:ext cx="3235960" cy="1035050"/>
            <a:chOff x="8395716" y="5634228"/>
            <a:chExt cx="3235960" cy="1035050"/>
          </a:xfrm>
        </p:grpSpPr>
        <p:sp>
          <p:nvSpPr>
            <p:cNvPr id="58" name="object 58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3062985" y="0"/>
                  </a:moveTo>
                  <a:lnTo>
                    <a:pt x="172465" y="0"/>
                  </a:lnTo>
                  <a:lnTo>
                    <a:pt x="126617" y="6160"/>
                  </a:lnTo>
                  <a:lnTo>
                    <a:pt x="85419" y="23546"/>
                  </a:lnTo>
                  <a:lnTo>
                    <a:pt x="50514" y="50514"/>
                  </a:lnTo>
                  <a:lnTo>
                    <a:pt x="23546" y="85419"/>
                  </a:lnTo>
                  <a:lnTo>
                    <a:pt x="6160" y="126617"/>
                  </a:lnTo>
                  <a:lnTo>
                    <a:pt x="0" y="172466"/>
                  </a:lnTo>
                  <a:lnTo>
                    <a:pt x="0" y="862330"/>
                  </a:lnTo>
                  <a:lnTo>
                    <a:pt x="6160" y="908178"/>
                  </a:lnTo>
                  <a:lnTo>
                    <a:pt x="23546" y="949376"/>
                  </a:lnTo>
                  <a:lnTo>
                    <a:pt x="50514" y="984281"/>
                  </a:lnTo>
                  <a:lnTo>
                    <a:pt x="85419" y="1011249"/>
                  </a:lnTo>
                  <a:lnTo>
                    <a:pt x="126617" y="1028635"/>
                  </a:lnTo>
                  <a:lnTo>
                    <a:pt x="172465" y="1034796"/>
                  </a:lnTo>
                  <a:lnTo>
                    <a:pt x="3062985" y="1034796"/>
                  </a:lnTo>
                  <a:lnTo>
                    <a:pt x="3108834" y="1028635"/>
                  </a:lnTo>
                  <a:lnTo>
                    <a:pt x="3150032" y="1011249"/>
                  </a:lnTo>
                  <a:lnTo>
                    <a:pt x="3184937" y="984281"/>
                  </a:lnTo>
                  <a:lnTo>
                    <a:pt x="3211905" y="949376"/>
                  </a:lnTo>
                  <a:lnTo>
                    <a:pt x="3229291" y="908178"/>
                  </a:lnTo>
                  <a:lnTo>
                    <a:pt x="3235452" y="862330"/>
                  </a:lnTo>
                  <a:lnTo>
                    <a:pt x="3235452" y="172466"/>
                  </a:lnTo>
                  <a:lnTo>
                    <a:pt x="3229291" y="126617"/>
                  </a:lnTo>
                  <a:lnTo>
                    <a:pt x="3211905" y="85419"/>
                  </a:lnTo>
                  <a:lnTo>
                    <a:pt x="3184937" y="50514"/>
                  </a:lnTo>
                  <a:lnTo>
                    <a:pt x="3150032" y="23546"/>
                  </a:lnTo>
                  <a:lnTo>
                    <a:pt x="3108834" y="6160"/>
                  </a:lnTo>
                  <a:lnTo>
                    <a:pt x="3062985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0" y="172466"/>
                  </a:moveTo>
                  <a:lnTo>
                    <a:pt x="6160" y="126617"/>
                  </a:lnTo>
                  <a:lnTo>
                    <a:pt x="23546" y="85419"/>
                  </a:lnTo>
                  <a:lnTo>
                    <a:pt x="50514" y="50514"/>
                  </a:lnTo>
                  <a:lnTo>
                    <a:pt x="85419" y="23546"/>
                  </a:lnTo>
                  <a:lnTo>
                    <a:pt x="126617" y="6160"/>
                  </a:lnTo>
                  <a:lnTo>
                    <a:pt x="172465" y="0"/>
                  </a:lnTo>
                  <a:lnTo>
                    <a:pt x="3062985" y="0"/>
                  </a:lnTo>
                  <a:lnTo>
                    <a:pt x="3108834" y="6160"/>
                  </a:lnTo>
                  <a:lnTo>
                    <a:pt x="3150032" y="23546"/>
                  </a:lnTo>
                  <a:lnTo>
                    <a:pt x="3184937" y="50514"/>
                  </a:lnTo>
                  <a:lnTo>
                    <a:pt x="3211905" y="85419"/>
                  </a:lnTo>
                  <a:lnTo>
                    <a:pt x="3229291" y="126617"/>
                  </a:lnTo>
                  <a:lnTo>
                    <a:pt x="3235452" y="172466"/>
                  </a:lnTo>
                  <a:lnTo>
                    <a:pt x="3235452" y="862330"/>
                  </a:lnTo>
                  <a:lnTo>
                    <a:pt x="3229291" y="908178"/>
                  </a:lnTo>
                  <a:lnTo>
                    <a:pt x="3211905" y="949376"/>
                  </a:lnTo>
                  <a:lnTo>
                    <a:pt x="3184937" y="984281"/>
                  </a:lnTo>
                  <a:lnTo>
                    <a:pt x="3150032" y="1011249"/>
                  </a:lnTo>
                  <a:lnTo>
                    <a:pt x="3108834" y="1028635"/>
                  </a:lnTo>
                  <a:lnTo>
                    <a:pt x="3062985" y="1034796"/>
                  </a:lnTo>
                  <a:lnTo>
                    <a:pt x="172465" y="1034796"/>
                  </a:lnTo>
                  <a:lnTo>
                    <a:pt x="126617" y="1028635"/>
                  </a:lnTo>
                  <a:lnTo>
                    <a:pt x="85419" y="1011249"/>
                  </a:lnTo>
                  <a:lnTo>
                    <a:pt x="50514" y="984281"/>
                  </a:lnTo>
                  <a:lnTo>
                    <a:pt x="23546" y="949376"/>
                  </a:lnTo>
                  <a:lnTo>
                    <a:pt x="6160" y="908178"/>
                  </a:lnTo>
                  <a:lnTo>
                    <a:pt x="0" y="862330"/>
                  </a:lnTo>
                  <a:lnTo>
                    <a:pt x="0" y="172466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9398889" y="5813298"/>
            <a:ext cx="15925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spc="-10" smtClean="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</a:pPr>
            <a:r>
              <a:rPr sz="2400">
                <a:latin typeface="Calibri"/>
                <a:cs typeface="Calibri"/>
              </a:rPr>
              <a:t>5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lat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322853" y="4213098"/>
            <a:ext cx="1054735" cy="1978660"/>
          </a:xfrm>
          <a:custGeom>
            <a:avLst/>
            <a:gdLst/>
            <a:ahLst/>
            <a:cxnLst/>
            <a:rect l="l" t="t" r="r" b="b"/>
            <a:pathLst>
              <a:path w="1054735" h="1978660">
                <a:moveTo>
                  <a:pt x="396240" y="163068"/>
                </a:moveTo>
                <a:lnTo>
                  <a:pt x="220713" y="0"/>
                </a:lnTo>
                <a:lnTo>
                  <a:pt x="220713" y="81534"/>
                </a:lnTo>
                <a:lnTo>
                  <a:pt x="0" y="81534"/>
                </a:lnTo>
                <a:lnTo>
                  <a:pt x="0" y="244602"/>
                </a:lnTo>
                <a:lnTo>
                  <a:pt x="220713" y="244602"/>
                </a:lnTo>
                <a:lnTo>
                  <a:pt x="220713" y="326136"/>
                </a:lnTo>
                <a:lnTo>
                  <a:pt x="396240" y="163068"/>
                </a:lnTo>
                <a:close/>
              </a:path>
              <a:path w="1054735" h="1978660">
                <a:moveTo>
                  <a:pt x="1054608" y="1821942"/>
                </a:moveTo>
                <a:lnTo>
                  <a:pt x="898398" y="1665732"/>
                </a:lnTo>
                <a:lnTo>
                  <a:pt x="898398" y="1743837"/>
                </a:lnTo>
                <a:lnTo>
                  <a:pt x="664464" y="1743837"/>
                </a:lnTo>
                <a:lnTo>
                  <a:pt x="664464" y="1900047"/>
                </a:lnTo>
                <a:lnTo>
                  <a:pt x="898398" y="1900047"/>
                </a:lnTo>
                <a:lnTo>
                  <a:pt x="898398" y="1978152"/>
                </a:lnTo>
                <a:lnTo>
                  <a:pt x="1054608" y="182194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5773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456330" y="191411"/>
            <a:ext cx="221869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pc="-10">
                <a:solidFill>
                  <a:srgbClr val="000000"/>
                </a:solidFill>
              </a:rPr>
              <a:t>Zawody</a:t>
            </a:r>
          </a:p>
          <a:p>
            <a:pPr algn="ctr">
              <a:lnSpc>
                <a:spcPct val="100000"/>
              </a:lnSpc>
            </a:pPr>
            <a:r>
              <a:rPr b="0">
                <a:solidFill>
                  <a:srgbClr val="000000"/>
                </a:solidFill>
              </a:rPr>
              <a:t>w</a:t>
            </a:r>
            <a:r>
              <a:rPr b="0" spc="-5">
                <a:solidFill>
                  <a:srgbClr val="000000"/>
                </a:solidFill>
              </a:rPr>
              <a:t> </a:t>
            </a:r>
            <a:r>
              <a:rPr b="0" spc="-10">
                <a:solidFill>
                  <a:srgbClr val="000000"/>
                </a:solidFill>
              </a:rPr>
              <a:t>technikum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8740" y="1154048"/>
            <a:ext cx="4717415" cy="40630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3200" spc="-20">
                <a:latin typeface="Calibri"/>
                <a:cs typeface="Calibri"/>
              </a:rPr>
              <a:t>oraz</a:t>
            </a:r>
            <a:endParaRPr sz="3200">
              <a:latin typeface="Calibri"/>
              <a:cs typeface="Calibri"/>
            </a:endParaRPr>
          </a:p>
          <a:p>
            <a:pPr marL="904240" marR="896619" algn="ctr">
              <a:lnSpc>
                <a:spcPct val="100000"/>
              </a:lnSpc>
            </a:pPr>
            <a:r>
              <a:rPr sz="3200" b="1">
                <a:latin typeface="Calibri"/>
                <a:cs typeface="Calibri"/>
              </a:rPr>
              <a:t>branżowej</a:t>
            </a:r>
            <a:r>
              <a:rPr sz="3200" b="1" spc="-55">
                <a:latin typeface="Calibri"/>
                <a:cs typeface="Calibri"/>
              </a:rPr>
              <a:t> </a:t>
            </a:r>
            <a:r>
              <a:rPr sz="3200" b="1" spc="-10">
                <a:latin typeface="Calibri"/>
                <a:cs typeface="Calibri"/>
              </a:rPr>
              <a:t>szkole </a:t>
            </a:r>
            <a:r>
              <a:rPr sz="3200" b="1">
                <a:latin typeface="Calibri"/>
                <a:cs typeface="Calibri"/>
              </a:rPr>
              <a:t>I </a:t>
            </a:r>
            <a:r>
              <a:rPr sz="3200" b="1" spc="-10">
                <a:latin typeface="Calibri"/>
                <a:cs typeface="Calibri"/>
              </a:rPr>
              <a:t>stopnia</a:t>
            </a:r>
            <a:endParaRPr sz="3200">
              <a:latin typeface="Calibri"/>
              <a:cs typeface="Calibri"/>
            </a:endParaRPr>
          </a:p>
          <a:p>
            <a:pPr marL="1446530" marR="1440815" algn="ctr">
              <a:lnSpc>
                <a:spcPct val="100000"/>
              </a:lnSpc>
            </a:pPr>
            <a:r>
              <a:rPr sz="3200" spc="-25">
                <a:latin typeface="Calibri"/>
                <a:cs typeface="Calibri"/>
              </a:rPr>
              <a:t>są </a:t>
            </a:r>
            <a:r>
              <a:rPr sz="3200" spc="-10">
                <a:latin typeface="Calibri"/>
                <a:cs typeface="Calibri"/>
              </a:rPr>
              <a:t>podzielone</a:t>
            </a:r>
            <a:endParaRPr sz="3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3200">
                <a:latin typeface="Calibri"/>
                <a:cs typeface="Calibri"/>
              </a:rPr>
              <a:t>na </a:t>
            </a:r>
            <a:r>
              <a:rPr sz="3200" b="1" spc="-10">
                <a:latin typeface="Calibri"/>
                <a:cs typeface="Calibri"/>
              </a:rPr>
              <a:t>kwalifikacje:</a:t>
            </a:r>
            <a:endParaRPr sz="3200">
              <a:latin typeface="Calibri"/>
              <a:cs typeface="Calibri"/>
            </a:endParaRPr>
          </a:p>
          <a:p>
            <a:pPr marL="694055" marR="606425" algn="ctr">
              <a:lnSpc>
                <a:spcPct val="105200"/>
              </a:lnSpc>
              <a:spcBef>
                <a:spcPts val="580"/>
              </a:spcBef>
            </a:pPr>
            <a:r>
              <a:rPr sz="2100" b="1">
                <a:latin typeface="Calibri"/>
                <a:cs typeface="Calibri"/>
              </a:rPr>
              <a:t>symbole</a:t>
            </a:r>
            <a:r>
              <a:rPr sz="2100" b="1" spc="9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kwalifikacji</a:t>
            </a:r>
            <a:r>
              <a:rPr sz="2100" b="1" spc="90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pochodzą </a:t>
            </a:r>
            <a:r>
              <a:rPr sz="2100">
                <a:latin typeface="Calibri"/>
                <a:cs typeface="Calibri"/>
              </a:rPr>
              <a:t>od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nazw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branż</a:t>
            </a:r>
            <a:r>
              <a:rPr sz="2100" spc="35">
                <a:latin typeface="Calibri"/>
                <a:cs typeface="Calibri"/>
              </a:rPr>
              <a:t> </a:t>
            </a:r>
            <a:r>
              <a:rPr sz="2100" spc="-10" err="1">
                <a:latin typeface="Calibri"/>
                <a:cs typeface="Calibri"/>
              </a:rPr>
              <a:t>zawodowych</a:t>
            </a:r>
            <a:r>
              <a:rPr sz="2100" spc="-10">
                <a:latin typeface="Calibri"/>
                <a:cs typeface="Calibri"/>
              </a:rPr>
              <a:t> </a:t>
            </a:r>
            <a:r>
              <a:rPr sz="2100" smtClean="0">
                <a:latin typeface="Calibri"/>
                <a:cs typeface="Calibri"/>
              </a:rPr>
              <a:t>(</a:t>
            </a:r>
            <a:r>
              <a:rPr lang="pl-PL" sz="2100" b="1" smtClean="0">
                <a:latin typeface="Calibri"/>
                <a:cs typeface="Calibri"/>
              </a:rPr>
              <a:t>HAN</a:t>
            </a:r>
            <a:r>
              <a:rPr sz="2100" smtClean="0">
                <a:latin typeface="Calibri"/>
                <a:cs typeface="Calibri"/>
              </a:rPr>
              <a:t>:</a:t>
            </a:r>
            <a:r>
              <a:rPr sz="2100" spc="30" smtClean="0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branża</a:t>
            </a:r>
            <a:r>
              <a:rPr lang="pl-PL" sz="2100">
                <a:latin typeface="Calibri"/>
                <a:cs typeface="Calibri"/>
              </a:rPr>
              <a:t>  </a:t>
            </a:r>
            <a:r>
              <a:rPr lang="pl-PL" sz="2100" smtClean="0">
                <a:latin typeface="Calibri"/>
                <a:cs typeface="Calibri"/>
              </a:rPr>
              <a:t>handlowa</a:t>
            </a:r>
            <a:r>
              <a:rPr sz="2100" spc="-10" smtClean="0">
                <a:latin typeface="Calibri"/>
                <a:cs typeface="Calibri"/>
              </a:rPr>
              <a:t>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54253" y="5855614"/>
            <a:ext cx="4465955" cy="6775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2100" b="1">
                <a:latin typeface="Calibri"/>
                <a:cs typeface="Calibri"/>
              </a:rPr>
              <a:t>liczba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 spc="-10">
                <a:latin typeface="Calibri"/>
                <a:cs typeface="Calibri"/>
              </a:rPr>
              <a:t>kwalifikacji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2100">
                <a:latin typeface="Calibri"/>
                <a:cs typeface="Calibri"/>
              </a:rPr>
              <a:t>oznacza</a:t>
            </a:r>
            <a:r>
              <a:rPr sz="2100" spc="6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liczbę</a:t>
            </a:r>
            <a:r>
              <a:rPr sz="2100" spc="45">
                <a:latin typeface="Calibri"/>
                <a:cs typeface="Calibri"/>
              </a:rPr>
              <a:t> </a:t>
            </a:r>
            <a:r>
              <a:rPr sz="2100" err="1">
                <a:latin typeface="Calibri"/>
                <a:cs typeface="Calibri"/>
              </a:rPr>
              <a:t>egzaminów</a:t>
            </a:r>
            <a:r>
              <a:rPr sz="2100" spc="25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zawodowych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5003291" y="214884"/>
            <a:ext cx="6783705" cy="1292860"/>
          </a:xfrm>
          <a:custGeom>
            <a:avLst/>
            <a:gdLst/>
            <a:ahLst/>
            <a:cxnLst/>
            <a:rect l="l" t="t" r="r" b="b"/>
            <a:pathLst>
              <a:path w="6783705" h="1292860">
                <a:moveTo>
                  <a:pt x="6567932" y="0"/>
                </a:moveTo>
                <a:lnTo>
                  <a:pt x="215392" y="0"/>
                </a:lnTo>
                <a:lnTo>
                  <a:pt x="165991" y="5686"/>
                </a:lnTo>
                <a:lnTo>
                  <a:pt x="120650" y="21885"/>
                </a:lnTo>
                <a:lnTo>
                  <a:pt x="80657" y="47306"/>
                </a:lnTo>
                <a:lnTo>
                  <a:pt x="47306" y="80657"/>
                </a:lnTo>
                <a:lnTo>
                  <a:pt x="21885" y="120650"/>
                </a:lnTo>
                <a:lnTo>
                  <a:pt x="5686" y="165991"/>
                </a:lnTo>
                <a:lnTo>
                  <a:pt x="0" y="215392"/>
                </a:lnTo>
                <a:lnTo>
                  <a:pt x="0" y="1076960"/>
                </a:lnTo>
                <a:lnTo>
                  <a:pt x="5686" y="1126360"/>
                </a:lnTo>
                <a:lnTo>
                  <a:pt x="21885" y="1171702"/>
                </a:lnTo>
                <a:lnTo>
                  <a:pt x="47306" y="1211694"/>
                </a:lnTo>
                <a:lnTo>
                  <a:pt x="80657" y="1245045"/>
                </a:lnTo>
                <a:lnTo>
                  <a:pt x="120650" y="1270466"/>
                </a:lnTo>
                <a:lnTo>
                  <a:pt x="165991" y="1286665"/>
                </a:lnTo>
                <a:lnTo>
                  <a:pt x="215392" y="1292352"/>
                </a:lnTo>
                <a:lnTo>
                  <a:pt x="6567932" y="1292352"/>
                </a:lnTo>
                <a:lnTo>
                  <a:pt x="6617332" y="1286665"/>
                </a:lnTo>
                <a:lnTo>
                  <a:pt x="6662673" y="1270466"/>
                </a:lnTo>
                <a:lnTo>
                  <a:pt x="6702666" y="1245045"/>
                </a:lnTo>
                <a:lnTo>
                  <a:pt x="6736017" y="1211694"/>
                </a:lnTo>
                <a:lnTo>
                  <a:pt x="6761438" y="1171702"/>
                </a:lnTo>
                <a:lnTo>
                  <a:pt x="6777637" y="1126360"/>
                </a:lnTo>
                <a:lnTo>
                  <a:pt x="6783324" y="1076960"/>
                </a:lnTo>
                <a:lnTo>
                  <a:pt x="6783324" y="215392"/>
                </a:lnTo>
                <a:lnTo>
                  <a:pt x="6777637" y="165991"/>
                </a:lnTo>
                <a:lnTo>
                  <a:pt x="6761438" y="120650"/>
                </a:lnTo>
                <a:lnTo>
                  <a:pt x="6736017" y="80657"/>
                </a:lnTo>
                <a:lnTo>
                  <a:pt x="6702666" y="47306"/>
                </a:lnTo>
                <a:lnTo>
                  <a:pt x="6662674" y="21885"/>
                </a:lnTo>
                <a:lnTo>
                  <a:pt x="6617332" y="5686"/>
                </a:lnTo>
                <a:lnTo>
                  <a:pt x="6567932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5252950" y="276319"/>
            <a:ext cx="6216650" cy="83163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25"/>
              </a:spcBef>
            </a:pPr>
            <a:r>
              <a:rPr lang="pl-PL" sz="2900" b="1" spc="-10" smtClean="0">
                <a:latin typeface="Calibri"/>
                <a:cs typeface="Calibri"/>
              </a:rPr>
              <a:t>SPRZEDAWCA</a:t>
            </a:r>
            <a:endParaRPr sz="2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lang="pl-PL" sz="2400" b="1" spc="-30" smtClean="0">
                <a:latin typeface="+mn-lt"/>
              </a:rPr>
              <a:t>HAN.01.</a:t>
            </a:r>
            <a:r>
              <a:rPr lang="pl-PL" sz="2400" spc="-95" smtClean="0">
                <a:latin typeface="+mn-lt"/>
              </a:rPr>
              <a:t> </a:t>
            </a:r>
            <a:r>
              <a:rPr lang="pl-PL" sz="2400" b="0" smtClean="0">
                <a:latin typeface="+mn-lt"/>
              </a:rPr>
              <a:t>Prowadzenie sprzedaży</a:t>
            </a:r>
            <a:endParaRPr lang="pl-PL" sz="2400" b="0" spc="-20" smtClean="0">
              <a:latin typeface="+mn-lt"/>
            </a:endParaRPr>
          </a:p>
        </p:txBody>
      </p:sp>
      <p:grpSp>
        <p:nvGrpSpPr>
          <p:cNvPr id="2" name="object 38"/>
          <p:cNvGrpSpPr/>
          <p:nvPr/>
        </p:nvGrpSpPr>
        <p:grpSpPr>
          <a:xfrm>
            <a:off x="5012436" y="2814827"/>
            <a:ext cx="6784975" cy="2739390"/>
            <a:chOff x="5012436" y="2814827"/>
            <a:chExt cx="6784975" cy="2739390"/>
          </a:xfrm>
        </p:grpSpPr>
        <p:sp>
          <p:nvSpPr>
            <p:cNvPr id="39" name="object 39"/>
            <p:cNvSpPr/>
            <p:nvPr/>
          </p:nvSpPr>
          <p:spPr>
            <a:xfrm>
              <a:off x="5012436" y="2814827"/>
              <a:ext cx="6784975" cy="2729865"/>
            </a:xfrm>
            <a:custGeom>
              <a:avLst/>
              <a:gdLst/>
              <a:ahLst/>
              <a:cxnLst/>
              <a:rect l="l" t="t" r="r" b="b"/>
              <a:pathLst>
                <a:path w="6784975" h="2729865">
                  <a:moveTo>
                    <a:pt x="6329934" y="0"/>
                  </a:moveTo>
                  <a:lnTo>
                    <a:pt x="454913" y="0"/>
                  </a:lnTo>
                  <a:lnTo>
                    <a:pt x="408407" y="2349"/>
                  </a:lnTo>
                  <a:lnTo>
                    <a:pt x="363243" y="9243"/>
                  </a:lnTo>
                  <a:lnTo>
                    <a:pt x="319649" y="20455"/>
                  </a:lnTo>
                  <a:lnTo>
                    <a:pt x="277856" y="35754"/>
                  </a:lnTo>
                  <a:lnTo>
                    <a:pt x="238090" y="54912"/>
                  </a:lnTo>
                  <a:lnTo>
                    <a:pt x="200583" y="77701"/>
                  </a:lnTo>
                  <a:lnTo>
                    <a:pt x="165561" y="103891"/>
                  </a:lnTo>
                  <a:lnTo>
                    <a:pt x="133254" y="133254"/>
                  </a:lnTo>
                  <a:lnTo>
                    <a:pt x="103891" y="165561"/>
                  </a:lnTo>
                  <a:lnTo>
                    <a:pt x="77701" y="200583"/>
                  </a:lnTo>
                  <a:lnTo>
                    <a:pt x="54912" y="238090"/>
                  </a:lnTo>
                  <a:lnTo>
                    <a:pt x="35754" y="277856"/>
                  </a:lnTo>
                  <a:lnTo>
                    <a:pt x="20455" y="319649"/>
                  </a:lnTo>
                  <a:lnTo>
                    <a:pt x="9243" y="363243"/>
                  </a:lnTo>
                  <a:lnTo>
                    <a:pt x="2349" y="408407"/>
                  </a:lnTo>
                  <a:lnTo>
                    <a:pt x="0" y="454913"/>
                  </a:lnTo>
                  <a:lnTo>
                    <a:pt x="0" y="2274570"/>
                  </a:lnTo>
                  <a:lnTo>
                    <a:pt x="2349" y="2321076"/>
                  </a:lnTo>
                  <a:lnTo>
                    <a:pt x="9243" y="2366240"/>
                  </a:lnTo>
                  <a:lnTo>
                    <a:pt x="20455" y="2409834"/>
                  </a:lnTo>
                  <a:lnTo>
                    <a:pt x="35754" y="2451627"/>
                  </a:lnTo>
                  <a:lnTo>
                    <a:pt x="54912" y="2491393"/>
                  </a:lnTo>
                  <a:lnTo>
                    <a:pt x="77701" y="2528900"/>
                  </a:lnTo>
                  <a:lnTo>
                    <a:pt x="103891" y="2563922"/>
                  </a:lnTo>
                  <a:lnTo>
                    <a:pt x="133254" y="2596229"/>
                  </a:lnTo>
                  <a:lnTo>
                    <a:pt x="165561" y="2625592"/>
                  </a:lnTo>
                  <a:lnTo>
                    <a:pt x="200583" y="2651782"/>
                  </a:lnTo>
                  <a:lnTo>
                    <a:pt x="238090" y="2674571"/>
                  </a:lnTo>
                  <a:lnTo>
                    <a:pt x="277856" y="2693729"/>
                  </a:lnTo>
                  <a:lnTo>
                    <a:pt x="319649" y="2709028"/>
                  </a:lnTo>
                  <a:lnTo>
                    <a:pt x="363243" y="2720240"/>
                  </a:lnTo>
                  <a:lnTo>
                    <a:pt x="408407" y="2727134"/>
                  </a:lnTo>
                  <a:lnTo>
                    <a:pt x="454913" y="2729484"/>
                  </a:lnTo>
                  <a:lnTo>
                    <a:pt x="6329934" y="2729484"/>
                  </a:lnTo>
                  <a:lnTo>
                    <a:pt x="6376440" y="2727134"/>
                  </a:lnTo>
                  <a:lnTo>
                    <a:pt x="6421604" y="2720240"/>
                  </a:lnTo>
                  <a:lnTo>
                    <a:pt x="6465198" y="2709028"/>
                  </a:lnTo>
                  <a:lnTo>
                    <a:pt x="6506991" y="2693729"/>
                  </a:lnTo>
                  <a:lnTo>
                    <a:pt x="6546757" y="2674571"/>
                  </a:lnTo>
                  <a:lnTo>
                    <a:pt x="6584264" y="2651782"/>
                  </a:lnTo>
                  <a:lnTo>
                    <a:pt x="6619286" y="2625592"/>
                  </a:lnTo>
                  <a:lnTo>
                    <a:pt x="6651593" y="2596229"/>
                  </a:lnTo>
                  <a:lnTo>
                    <a:pt x="6680956" y="2563922"/>
                  </a:lnTo>
                  <a:lnTo>
                    <a:pt x="6707146" y="2528900"/>
                  </a:lnTo>
                  <a:lnTo>
                    <a:pt x="6729935" y="2491393"/>
                  </a:lnTo>
                  <a:lnTo>
                    <a:pt x="6749093" y="2451627"/>
                  </a:lnTo>
                  <a:lnTo>
                    <a:pt x="6764392" y="2409834"/>
                  </a:lnTo>
                  <a:lnTo>
                    <a:pt x="6775604" y="2366240"/>
                  </a:lnTo>
                  <a:lnTo>
                    <a:pt x="6782498" y="2321076"/>
                  </a:lnTo>
                  <a:lnTo>
                    <a:pt x="6784848" y="2274570"/>
                  </a:lnTo>
                  <a:lnTo>
                    <a:pt x="6784848" y="454913"/>
                  </a:lnTo>
                  <a:lnTo>
                    <a:pt x="6782498" y="408407"/>
                  </a:lnTo>
                  <a:lnTo>
                    <a:pt x="6775604" y="363243"/>
                  </a:lnTo>
                  <a:lnTo>
                    <a:pt x="6764392" y="319649"/>
                  </a:lnTo>
                  <a:lnTo>
                    <a:pt x="6749093" y="277856"/>
                  </a:lnTo>
                  <a:lnTo>
                    <a:pt x="6729935" y="238090"/>
                  </a:lnTo>
                  <a:lnTo>
                    <a:pt x="6707146" y="200583"/>
                  </a:lnTo>
                  <a:lnTo>
                    <a:pt x="6680956" y="165561"/>
                  </a:lnTo>
                  <a:lnTo>
                    <a:pt x="6651593" y="133254"/>
                  </a:lnTo>
                  <a:lnTo>
                    <a:pt x="6619286" y="103891"/>
                  </a:lnTo>
                  <a:lnTo>
                    <a:pt x="6584264" y="77701"/>
                  </a:lnTo>
                  <a:lnTo>
                    <a:pt x="6546757" y="54912"/>
                  </a:lnTo>
                  <a:lnTo>
                    <a:pt x="6506991" y="35754"/>
                  </a:lnTo>
                  <a:lnTo>
                    <a:pt x="6465198" y="20455"/>
                  </a:lnTo>
                  <a:lnTo>
                    <a:pt x="6421604" y="9243"/>
                  </a:lnTo>
                  <a:lnTo>
                    <a:pt x="6376440" y="2349"/>
                  </a:lnTo>
                  <a:lnTo>
                    <a:pt x="6329934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63228" y="4732020"/>
              <a:ext cx="671322" cy="822197"/>
            </a:xfrm>
            <a:prstGeom prst="rect">
              <a:avLst/>
            </a:prstGeom>
          </p:spPr>
        </p:pic>
      </p:grpSp>
      <p:sp>
        <p:nvSpPr>
          <p:cNvPr id="50" name="object 50"/>
          <p:cNvSpPr txBox="1">
            <a:spLocks noGrp="1"/>
          </p:cNvSpPr>
          <p:nvPr>
            <p:ph type="body" idx="1"/>
          </p:nvPr>
        </p:nvSpPr>
        <p:spPr>
          <a:xfrm>
            <a:off x="5257800" y="3505200"/>
            <a:ext cx="6219825" cy="112697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466850" marR="876300" indent="-441959">
              <a:lnSpc>
                <a:spcPct val="101000"/>
              </a:lnSpc>
              <a:spcBef>
                <a:spcPts val="90"/>
              </a:spcBef>
            </a:pPr>
            <a:r>
              <a:rPr lang="pl-PL" sz="2400" b="0" smtClean="0"/>
              <a:t>TECHNIK</a:t>
            </a:r>
            <a:r>
              <a:rPr lang="pl-PL" sz="2400" b="0" spc="-25" smtClean="0"/>
              <a:t> </a:t>
            </a:r>
            <a:r>
              <a:rPr lang="pl-PL" sz="2400" b="0" smtClean="0"/>
              <a:t>HANDLOWIEC</a:t>
            </a:r>
            <a:endParaRPr lang="pl-PL" sz="2400" b="0" spc="-10" smtClean="0"/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lang="pl-PL" sz="2400" spc="-30" smtClean="0"/>
              <a:t>HAN.01.</a:t>
            </a:r>
            <a:r>
              <a:rPr lang="pl-PL" sz="2400" spc="-95" smtClean="0"/>
              <a:t> </a:t>
            </a:r>
            <a:r>
              <a:rPr lang="pl-PL" sz="2400" b="0" smtClean="0"/>
              <a:t>Prowadzenie sprzedaży</a:t>
            </a:r>
            <a:endParaRPr lang="pl-PL" sz="2400" b="0" spc="-20" smtClean="0"/>
          </a:p>
          <a:p>
            <a:pPr marL="1358265" marR="747395" indent="-1346200">
              <a:lnSpc>
                <a:spcPct val="101000"/>
              </a:lnSpc>
              <a:spcBef>
                <a:spcPts val="15"/>
              </a:spcBef>
            </a:pPr>
            <a:r>
              <a:rPr lang="pl-PL" sz="2400" b="0" spc="-25" smtClean="0"/>
              <a:t>HAN.02.</a:t>
            </a:r>
            <a:r>
              <a:rPr lang="pl-PL" sz="2400" spc="-95" smtClean="0"/>
              <a:t> </a:t>
            </a:r>
            <a:r>
              <a:rPr lang="pl-PL" sz="2400" b="0" smtClean="0"/>
              <a:t>Prowadzenie działań handlowych</a:t>
            </a:r>
            <a:endParaRPr lang="pl-PL" sz="2400" b="0" spc="-10"/>
          </a:p>
        </p:txBody>
      </p:sp>
      <p:sp>
        <p:nvSpPr>
          <p:cNvPr id="52" name="object 52"/>
          <p:cNvSpPr/>
          <p:nvPr/>
        </p:nvSpPr>
        <p:spPr>
          <a:xfrm>
            <a:off x="8290559" y="1597152"/>
            <a:ext cx="3351529" cy="1127760"/>
          </a:xfrm>
          <a:custGeom>
            <a:avLst/>
            <a:gdLst/>
            <a:ahLst/>
            <a:cxnLst/>
            <a:rect l="l" t="t" r="r" b="b"/>
            <a:pathLst>
              <a:path w="3351529" h="1127760">
                <a:moveTo>
                  <a:pt x="3163316" y="0"/>
                </a:moveTo>
                <a:lnTo>
                  <a:pt x="187960" y="0"/>
                </a:lnTo>
                <a:lnTo>
                  <a:pt x="138009" y="6717"/>
                </a:lnTo>
                <a:lnTo>
                  <a:pt x="93114" y="25672"/>
                </a:lnTo>
                <a:lnTo>
                  <a:pt x="55070" y="55070"/>
                </a:lnTo>
                <a:lnTo>
                  <a:pt x="25672" y="93114"/>
                </a:lnTo>
                <a:lnTo>
                  <a:pt x="6717" y="138009"/>
                </a:lnTo>
                <a:lnTo>
                  <a:pt x="0" y="187960"/>
                </a:lnTo>
                <a:lnTo>
                  <a:pt x="0" y="939800"/>
                </a:lnTo>
                <a:lnTo>
                  <a:pt x="6717" y="989750"/>
                </a:lnTo>
                <a:lnTo>
                  <a:pt x="25672" y="1034645"/>
                </a:lnTo>
                <a:lnTo>
                  <a:pt x="55070" y="1072689"/>
                </a:lnTo>
                <a:lnTo>
                  <a:pt x="93114" y="1102087"/>
                </a:lnTo>
                <a:lnTo>
                  <a:pt x="138009" y="1121042"/>
                </a:lnTo>
                <a:lnTo>
                  <a:pt x="187960" y="1127760"/>
                </a:lnTo>
                <a:lnTo>
                  <a:pt x="3163316" y="1127760"/>
                </a:lnTo>
                <a:lnTo>
                  <a:pt x="3213266" y="1121042"/>
                </a:lnTo>
                <a:lnTo>
                  <a:pt x="3258161" y="1102087"/>
                </a:lnTo>
                <a:lnTo>
                  <a:pt x="3296205" y="1072689"/>
                </a:lnTo>
                <a:lnTo>
                  <a:pt x="3325603" y="1034645"/>
                </a:lnTo>
                <a:lnTo>
                  <a:pt x="3344558" y="989750"/>
                </a:lnTo>
                <a:lnTo>
                  <a:pt x="3351276" y="939800"/>
                </a:lnTo>
                <a:lnTo>
                  <a:pt x="3351276" y="187960"/>
                </a:lnTo>
                <a:lnTo>
                  <a:pt x="3344558" y="138009"/>
                </a:lnTo>
                <a:lnTo>
                  <a:pt x="3325603" y="93114"/>
                </a:lnTo>
                <a:lnTo>
                  <a:pt x="3296205" y="55070"/>
                </a:lnTo>
                <a:lnTo>
                  <a:pt x="3258161" y="25672"/>
                </a:lnTo>
                <a:lnTo>
                  <a:pt x="3213266" y="6717"/>
                </a:lnTo>
                <a:lnTo>
                  <a:pt x="3163316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8598385" y="1580704"/>
            <a:ext cx="261239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BRANŻOWA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SZKOŁA </a:t>
            </a:r>
            <a:r>
              <a:rPr sz="2400" b="1">
                <a:latin typeface="Calibri"/>
                <a:cs typeface="Calibri"/>
              </a:rPr>
              <a:t>I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STOPNIA</a:t>
            </a:r>
            <a:endParaRPr sz="24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3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lata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" name="object 57"/>
          <p:cNvGrpSpPr/>
          <p:nvPr/>
        </p:nvGrpSpPr>
        <p:grpSpPr>
          <a:xfrm>
            <a:off x="8395716" y="5634228"/>
            <a:ext cx="3235960" cy="1035050"/>
            <a:chOff x="8395716" y="5634228"/>
            <a:chExt cx="3235960" cy="1035050"/>
          </a:xfrm>
        </p:grpSpPr>
        <p:sp>
          <p:nvSpPr>
            <p:cNvPr id="58" name="object 58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3062985" y="0"/>
                  </a:moveTo>
                  <a:lnTo>
                    <a:pt x="172465" y="0"/>
                  </a:lnTo>
                  <a:lnTo>
                    <a:pt x="126617" y="6160"/>
                  </a:lnTo>
                  <a:lnTo>
                    <a:pt x="85419" y="23546"/>
                  </a:lnTo>
                  <a:lnTo>
                    <a:pt x="50514" y="50514"/>
                  </a:lnTo>
                  <a:lnTo>
                    <a:pt x="23546" y="85419"/>
                  </a:lnTo>
                  <a:lnTo>
                    <a:pt x="6160" y="126617"/>
                  </a:lnTo>
                  <a:lnTo>
                    <a:pt x="0" y="172466"/>
                  </a:lnTo>
                  <a:lnTo>
                    <a:pt x="0" y="862330"/>
                  </a:lnTo>
                  <a:lnTo>
                    <a:pt x="6160" y="908178"/>
                  </a:lnTo>
                  <a:lnTo>
                    <a:pt x="23546" y="949376"/>
                  </a:lnTo>
                  <a:lnTo>
                    <a:pt x="50514" y="984281"/>
                  </a:lnTo>
                  <a:lnTo>
                    <a:pt x="85419" y="1011249"/>
                  </a:lnTo>
                  <a:lnTo>
                    <a:pt x="126617" y="1028635"/>
                  </a:lnTo>
                  <a:lnTo>
                    <a:pt x="172465" y="1034796"/>
                  </a:lnTo>
                  <a:lnTo>
                    <a:pt x="3062985" y="1034796"/>
                  </a:lnTo>
                  <a:lnTo>
                    <a:pt x="3108834" y="1028635"/>
                  </a:lnTo>
                  <a:lnTo>
                    <a:pt x="3150032" y="1011249"/>
                  </a:lnTo>
                  <a:lnTo>
                    <a:pt x="3184937" y="984281"/>
                  </a:lnTo>
                  <a:lnTo>
                    <a:pt x="3211905" y="949376"/>
                  </a:lnTo>
                  <a:lnTo>
                    <a:pt x="3229291" y="908178"/>
                  </a:lnTo>
                  <a:lnTo>
                    <a:pt x="3235452" y="862330"/>
                  </a:lnTo>
                  <a:lnTo>
                    <a:pt x="3235452" y="172466"/>
                  </a:lnTo>
                  <a:lnTo>
                    <a:pt x="3229291" y="126617"/>
                  </a:lnTo>
                  <a:lnTo>
                    <a:pt x="3211905" y="85419"/>
                  </a:lnTo>
                  <a:lnTo>
                    <a:pt x="3184937" y="50514"/>
                  </a:lnTo>
                  <a:lnTo>
                    <a:pt x="3150032" y="23546"/>
                  </a:lnTo>
                  <a:lnTo>
                    <a:pt x="3108834" y="6160"/>
                  </a:lnTo>
                  <a:lnTo>
                    <a:pt x="3062985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0" y="172466"/>
                  </a:moveTo>
                  <a:lnTo>
                    <a:pt x="6160" y="126617"/>
                  </a:lnTo>
                  <a:lnTo>
                    <a:pt x="23546" y="85419"/>
                  </a:lnTo>
                  <a:lnTo>
                    <a:pt x="50514" y="50514"/>
                  </a:lnTo>
                  <a:lnTo>
                    <a:pt x="85419" y="23546"/>
                  </a:lnTo>
                  <a:lnTo>
                    <a:pt x="126617" y="6160"/>
                  </a:lnTo>
                  <a:lnTo>
                    <a:pt x="172465" y="0"/>
                  </a:lnTo>
                  <a:lnTo>
                    <a:pt x="3062985" y="0"/>
                  </a:lnTo>
                  <a:lnTo>
                    <a:pt x="3108834" y="6160"/>
                  </a:lnTo>
                  <a:lnTo>
                    <a:pt x="3150032" y="23546"/>
                  </a:lnTo>
                  <a:lnTo>
                    <a:pt x="3184937" y="50514"/>
                  </a:lnTo>
                  <a:lnTo>
                    <a:pt x="3211905" y="85419"/>
                  </a:lnTo>
                  <a:lnTo>
                    <a:pt x="3229291" y="126617"/>
                  </a:lnTo>
                  <a:lnTo>
                    <a:pt x="3235452" y="172466"/>
                  </a:lnTo>
                  <a:lnTo>
                    <a:pt x="3235452" y="862330"/>
                  </a:lnTo>
                  <a:lnTo>
                    <a:pt x="3229291" y="908178"/>
                  </a:lnTo>
                  <a:lnTo>
                    <a:pt x="3211905" y="949376"/>
                  </a:lnTo>
                  <a:lnTo>
                    <a:pt x="3184937" y="984281"/>
                  </a:lnTo>
                  <a:lnTo>
                    <a:pt x="3150032" y="1011249"/>
                  </a:lnTo>
                  <a:lnTo>
                    <a:pt x="3108834" y="1028635"/>
                  </a:lnTo>
                  <a:lnTo>
                    <a:pt x="3062985" y="1034796"/>
                  </a:lnTo>
                  <a:lnTo>
                    <a:pt x="172465" y="1034796"/>
                  </a:lnTo>
                  <a:lnTo>
                    <a:pt x="126617" y="1028635"/>
                  </a:lnTo>
                  <a:lnTo>
                    <a:pt x="85419" y="1011249"/>
                  </a:lnTo>
                  <a:lnTo>
                    <a:pt x="50514" y="984281"/>
                  </a:lnTo>
                  <a:lnTo>
                    <a:pt x="23546" y="949376"/>
                  </a:lnTo>
                  <a:lnTo>
                    <a:pt x="6160" y="908178"/>
                  </a:lnTo>
                  <a:lnTo>
                    <a:pt x="0" y="862330"/>
                  </a:lnTo>
                  <a:lnTo>
                    <a:pt x="0" y="172466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9398889" y="5813298"/>
            <a:ext cx="15925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spc="-10" smtClean="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</a:pPr>
            <a:r>
              <a:rPr sz="2400">
                <a:latin typeface="Calibri"/>
                <a:cs typeface="Calibri"/>
              </a:rPr>
              <a:t>5</a:t>
            </a:r>
            <a:r>
              <a:rPr sz="2400" spc="-10">
                <a:latin typeface="Calibri"/>
                <a:cs typeface="Calibri"/>
              </a:rPr>
              <a:t> </a:t>
            </a:r>
            <a:r>
              <a:rPr sz="2400" spc="-25">
                <a:latin typeface="Calibri"/>
                <a:cs typeface="Calibri"/>
              </a:rPr>
              <a:t>lat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322853" y="4213098"/>
            <a:ext cx="1054735" cy="1978660"/>
          </a:xfrm>
          <a:custGeom>
            <a:avLst/>
            <a:gdLst/>
            <a:ahLst/>
            <a:cxnLst/>
            <a:rect l="l" t="t" r="r" b="b"/>
            <a:pathLst>
              <a:path w="1054735" h="1978660">
                <a:moveTo>
                  <a:pt x="396240" y="163068"/>
                </a:moveTo>
                <a:lnTo>
                  <a:pt x="220713" y="0"/>
                </a:lnTo>
                <a:lnTo>
                  <a:pt x="220713" y="81534"/>
                </a:lnTo>
                <a:lnTo>
                  <a:pt x="0" y="81534"/>
                </a:lnTo>
                <a:lnTo>
                  <a:pt x="0" y="244602"/>
                </a:lnTo>
                <a:lnTo>
                  <a:pt x="220713" y="244602"/>
                </a:lnTo>
                <a:lnTo>
                  <a:pt x="220713" y="326136"/>
                </a:lnTo>
                <a:lnTo>
                  <a:pt x="396240" y="163068"/>
                </a:lnTo>
                <a:close/>
              </a:path>
              <a:path w="1054735" h="1978660">
                <a:moveTo>
                  <a:pt x="1054608" y="1821942"/>
                </a:moveTo>
                <a:lnTo>
                  <a:pt x="898398" y="1665732"/>
                </a:lnTo>
                <a:lnTo>
                  <a:pt x="898398" y="1743837"/>
                </a:lnTo>
                <a:lnTo>
                  <a:pt x="664464" y="1743837"/>
                </a:lnTo>
                <a:lnTo>
                  <a:pt x="664464" y="1900047"/>
                </a:lnTo>
                <a:lnTo>
                  <a:pt x="898398" y="1900047"/>
                </a:lnTo>
                <a:lnTo>
                  <a:pt x="898398" y="1978152"/>
                </a:lnTo>
                <a:lnTo>
                  <a:pt x="1054608" y="182194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5773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456330" y="191411"/>
            <a:ext cx="221869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pc="-10">
                <a:solidFill>
                  <a:srgbClr val="000000"/>
                </a:solidFill>
              </a:rPr>
              <a:t>Zawody</a:t>
            </a:r>
          </a:p>
          <a:p>
            <a:pPr algn="ctr">
              <a:lnSpc>
                <a:spcPct val="100000"/>
              </a:lnSpc>
            </a:pPr>
            <a:r>
              <a:rPr b="0">
                <a:solidFill>
                  <a:srgbClr val="000000"/>
                </a:solidFill>
              </a:rPr>
              <a:t>w</a:t>
            </a:r>
            <a:r>
              <a:rPr b="0" spc="-5">
                <a:solidFill>
                  <a:srgbClr val="000000"/>
                </a:solidFill>
              </a:rPr>
              <a:t> </a:t>
            </a:r>
            <a:r>
              <a:rPr b="0" spc="-10">
                <a:solidFill>
                  <a:srgbClr val="000000"/>
                </a:solidFill>
              </a:rPr>
              <a:t>technikum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108740" y="1154048"/>
            <a:ext cx="4717415" cy="440235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3200" spc="-20">
                <a:latin typeface="Calibri"/>
                <a:cs typeface="Calibri"/>
              </a:rPr>
              <a:t>oraz</a:t>
            </a:r>
            <a:endParaRPr sz="3200">
              <a:latin typeface="Calibri"/>
              <a:cs typeface="Calibri"/>
            </a:endParaRPr>
          </a:p>
          <a:p>
            <a:pPr marL="904240" marR="896619" algn="ctr">
              <a:lnSpc>
                <a:spcPct val="100000"/>
              </a:lnSpc>
            </a:pPr>
            <a:r>
              <a:rPr sz="3200" b="1">
                <a:latin typeface="Calibri"/>
                <a:cs typeface="Calibri"/>
              </a:rPr>
              <a:t>branżowej</a:t>
            </a:r>
            <a:r>
              <a:rPr sz="3200" b="1" spc="-55">
                <a:latin typeface="Calibri"/>
                <a:cs typeface="Calibri"/>
              </a:rPr>
              <a:t> </a:t>
            </a:r>
            <a:r>
              <a:rPr sz="3200" b="1" spc="-10">
                <a:latin typeface="Calibri"/>
                <a:cs typeface="Calibri"/>
              </a:rPr>
              <a:t>szkole </a:t>
            </a:r>
            <a:r>
              <a:rPr sz="3200" b="1">
                <a:latin typeface="Calibri"/>
                <a:cs typeface="Calibri"/>
              </a:rPr>
              <a:t>I </a:t>
            </a:r>
            <a:r>
              <a:rPr sz="3200" b="1" spc="-10">
                <a:latin typeface="Calibri"/>
                <a:cs typeface="Calibri"/>
              </a:rPr>
              <a:t>stopnia</a:t>
            </a:r>
            <a:endParaRPr sz="3200">
              <a:latin typeface="Calibri"/>
              <a:cs typeface="Calibri"/>
            </a:endParaRPr>
          </a:p>
          <a:p>
            <a:pPr marL="1446530" marR="1440815" algn="ctr">
              <a:lnSpc>
                <a:spcPct val="100000"/>
              </a:lnSpc>
            </a:pPr>
            <a:r>
              <a:rPr sz="3200" spc="-25">
                <a:latin typeface="Calibri"/>
                <a:cs typeface="Calibri"/>
              </a:rPr>
              <a:t>są </a:t>
            </a:r>
            <a:r>
              <a:rPr sz="3200" spc="-10">
                <a:latin typeface="Calibri"/>
                <a:cs typeface="Calibri"/>
              </a:rPr>
              <a:t>podzielone</a:t>
            </a:r>
            <a:endParaRPr sz="3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3200">
                <a:latin typeface="Calibri"/>
                <a:cs typeface="Calibri"/>
              </a:rPr>
              <a:t>na </a:t>
            </a:r>
            <a:r>
              <a:rPr sz="3200" b="1" spc="-10">
                <a:latin typeface="Calibri"/>
                <a:cs typeface="Calibri"/>
              </a:rPr>
              <a:t>kwalifikacje:</a:t>
            </a:r>
            <a:endParaRPr sz="3200">
              <a:latin typeface="Calibri"/>
              <a:cs typeface="Calibri"/>
            </a:endParaRPr>
          </a:p>
          <a:p>
            <a:pPr marL="694055" marR="606425" algn="ctr">
              <a:lnSpc>
                <a:spcPct val="105200"/>
              </a:lnSpc>
              <a:spcBef>
                <a:spcPts val="580"/>
              </a:spcBef>
            </a:pPr>
            <a:r>
              <a:rPr sz="2100" b="1">
                <a:latin typeface="Calibri"/>
                <a:cs typeface="Calibri"/>
              </a:rPr>
              <a:t>symbole</a:t>
            </a:r>
            <a:r>
              <a:rPr sz="2100" b="1" spc="9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kwalifikacji</a:t>
            </a:r>
            <a:r>
              <a:rPr sz="2100" b="1" spc="90">
                <a:latin typeface="Calibri"/>
                <a:cs typeface="Calibri"/>
              </a:rPr>
              <a:t> </a:t>
            </a:r>
            <a:r>
              <a:rPr sz="2100" spc="-10">
                <a:latin typeface="Calibri"/>
                <a:cs typeface="Calibri"/>
              </a:rPr>
              <a:t>pochodzą </a:t>
            </a:r>
            <a:r>
              <a:rPr sz="2100">
                <a:latin typeface="Calibri"/>
                <a:cs typeface="Calibri"/>
              </a:rPr>
              <a:t>od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nazw</a:t>
            </a:r>
            <a:r>
              <a:rPr sz="2100" spc="40">
                <a:latin typeface="Calibri"/>
                <a:cs typeface="Calibri"/>
              </a:rPr>
              <a:t> </a:t>
            </a:r>
            <a:r>
              <a:rPr sz="2100" err="1">
                <a:latin typeface="Calibri"/>
                <a:cs typeface="Calibri"/>
              </a:rPr>
              <a:t>branż</a:t>
            </a:r>
            <a:r>
              <a:rPr sz="2100" spc="35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zawodowych</a:t>
            </a:r>
            <a:r>
              <a:rPr lang="pl-PL" sz="2100" spc="-10">
                <a:latin typeface="Calibri"/>
                <a:cs typeface="Calibri"/>
              </a:rPr>
              <a:t> </a:t>
            </a:r>
            <a:r>
              <a:rPr sz="2100" smtClean="0">
                <a:latin typeface="Calibri"/>
                <a:cs typeface="Calibri"/>
              </a:rPr>
              <a:t>(</a:t>
            </a:r>
            <a:r>
              <a:rPr lang="pl-PL" sz="2100" b="1" smtClean="0">
                <a:latin typeface="Calibri"/>
                <a:cs typeface="Calibri"/>
              </a:rPr>
              <a:t>ROL</a:t>
            </a:r>
            <a:r>
              <a:rPr sz="2100" smtClean="0">
                <a:latin typeface="Calibri"/>
                <a:cs typeface="Calibri"/>
              </a:rPr>
              <a:t>:</a:t>
            </a:r>
            <a:r>
              <a:rPr sz="2100" spc="30" smtClean="0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branża</a:t>
            </a:r>
            <a:r>
              <a:rPr lang="pl-PL" sz="2100">
                <a:latin typeface="Calibri"/>
                <a:cs typeface="Calibri"/>
              </a:rPr>
              <a:t>  </a:t>
            </a:r>
            <a:r>
              <a:rPr lang="pl-PL" sz="2100" smtClean="0">
                <a:latin typeface="Calibri"/>
                <a:cs typeface="Calibri"/>
              </a:rPr>
              <a:t>rolno-hodowlana</a:t>
            </a:r>
            <a:r>
              <a:rPr sz="2100" spc="-10" smtClean="0">
                <a:latin typeface="Calibri"/>
                <a:cs typeface="Calibri"/>
              </a:rPr>
              <a:t>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54253" y="5855614"/>
            <a:ext cx="4465955" cy="6775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2100" b="1">
                <a:latin typeface="Calibri"/>
                <a:cs typeface="Calibri"/>
              </a:rPr>
              <a:t>liczba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 spc="-10">
                <a:latin typeface="Calibri"/>
                <a:cs typeface="Calibri"/>
              </a:rPr>
              <a:t>kwalifikacji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2100">
                <a:latin typeface="Calibri"/>
                <a:cs typeface="Calibri"/>
              </a:rPr>
              <a:t>oznacza</a:t>
            </a:r>
            <a:r>
              <a:rPr sz="2100" spc="6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liczbę</a:t>
            </a:r>
            <a:r>
              <a:rPr sz="2100" spc="45">
                <a:latin typeface="Calibri"/>
                <a:cs typeface="Calibri"/>
              </a:rPr>
              <a:t> </a:t>
            </a:r>
            <a:r>
              <a:rPr sz="2100" err="1">
                <a:latin typeface="Calibri"/>
                <a:cs typeface="Calibri"/>
              </a:rPr>
              <a:t>egzaminów</a:t>
            </a:r>
            <a:r>
              <a:rPr sz="2100" spc="25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zawodowych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5003291" y="214884"/>
            <a:ext cx="6783705" cy="1292860"/>
          </a:xfrm>
          <a:custGeom>
            <a:avLst/>
            <a:gdLst/>
            <a:ahLst/>
            <a:cxnLst/>
            <a:rect l="l" t="t" r="r" b="b"/>
            <a:pathLst>
              <a:path w="6783705" h="1292860">
                <a:moveTo>
                  <a:pt x="6567932" y="0"/>
                </a:moveTo>
                <a:lnTo>
                  <a:pt x="215392" y="0"/>
                </a:lnTo>
                <a:lnTo>
                  <a:pt x="165991" y="5686"/>
                </a:lnTo>
                <a:lnTo>
                  <a:pt x="120650" y="21885"/>
                </a:lnTo>
                <a:lnTo>
                  <a:pt x="80657" y="47306"/>
                </a:lnTo>
                <a:lnTo>
                  <a:pt x="47306" y="80657"/>
                </a:lnTo>
                <a:lnTo>
                  <a:pt x="21885" y="120650"/>
                </a:lnTo>
                <a:lnTo>
                  <a:pt x="5686" y="165991"/>
                </a:lnTo>
                <a:lnTo>
                  <a:pt x="0" y="215392"/>
                </a:lnTo>
                <a:lnTo>
                  <a:pt x="0" y="1076960"/>
                </a:lnTo>
                <a:lnTo>
                  <a:pt x="5686" y="1126360"/>
                </a:lnTo>
                <a:lnTo>
                  <a:pt x="21885" y="1171702"/>
                </a:lnTo>
                <a:lnTo>
                  <a:pt x="47306" y="1211694"/>
                </a:lnTo>
                <a:lnTo>
                  <a:pt x="80657" y="1245045"/>
                </a:lnTo>
                <a:lnTo>
                  <a:pt x="120650" y="1270466"/>
                </a:lnTo>
                <a:lnTo>
                  <a:pt x="165991" y="1286665"/>
                </a:lnTo>
                <a:lnTo>
                  <a:pt x="215392" y="1292352"/>
                </a:lnTo>
                <a:lnTo>
                  <a:pt x="6567932" y="1292352"/>
                </a:lnTo>
                <a:lnTo>
                  <a:pt x="6617332" y="1286665"/>
                </a:lnTo>
                <a:lnTo>
                  <a:pt x="6662673" y="1270466"/>
                </a:lnTo>
                <a:lnTo>
                  <a:pt x="6702666" y="1245045"/>
                </a:lnTo>
                <a:lnTo>
                  <a:pt x="6736017" y="1211694"/>
                </a:lnTo>
                <a:lnTo>
                  <a:pt x="6761438" y="1171702"/>
                </a:lnTo>
                <a:lnTo>
                  <a:pt x="6777637" y="1126360"/>
                </a:lnTo>
                <a:lnTo>
                  <a:pt x="6783324" y="1076960"/>
                </a:lnTo>
                <a:lnTo>
                  <a:pt x="6783324" y="215392"/>
                </a:lnTo>
                <a:lnTo>
                  <a:pt x="6777637" y="165991"/>
                </a:lnTo>
                <a:lnTo>
                  <a:pt x="6761438" y="120650"/>
                </a:lnTo>
                <a:lnTo>
                  <a:pt x="6736017" y="80657"/>
                </a:lnTo>
                <a:lnTo>
                  <a:pt x="6702666" y="47306"/>
                </a:lnTo>
                <a:lnTo>
                  <a:pt x="6662674" y="21885"/>
                </a:lnTo>
                <a:lnTo>
                  <a:pt x="6617332" y="5686"/>
                </a:lnTo>
                <a:lnTo>
                  <a:pt x="6567932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" name="object 38"/>
          <p:cNvGrpSpPr/>
          <p:nvPr/>
        </p:nvGrpSpPr>
        <p:grpSpPr>
          <a:xfrm>
            <a:off x="5012436" y="2814827"/>
            <a:ext cx="6784975" cy="2739390"/>
            <a:chOff x="5012436" y="2814827"/>
            <a:chExt cx="6784975" cy="2739390"/>
          </a:xfrm>
        </p:grpSpPr>
        <p:sp>
          <p:nvSpPr>
            <p:cNvPr id="39" name="object 39"/>
            <p:cNvSpPr/>
            <p:nvPr/>
          </p:nvSpPr>
          <p:spPr>
            <a:xfrm>
              <a:off x="5012436" y="2814827"/>
              <a:ext cx="6784975" cy="2729865"/>
            </a:xfrm>
            <a:custGeom>
              <a:avLst/>
              <a:gdLst/>
              <a:ahLst/>
              <a:cxnLst/>
              <a:rect l="l" t="t" r="r" b="b"/>
              <a:pathLst>
                <a:path w="6784975" h="2729865">
                  <a:moveTo>
                    <a:pt x="6329934" y="0"/>
                  </a:moveTo>
                  <a:lnTo>
                    <a:pt x="454913" y="0"/>
                  </a:lnTo>
                  <a:lnTo>
                    <a:pt x="408407" y="2349"/>
                  </a:lnTo>
                  <a:lnTo>
                    <a:pt x="363243" y="9243"/>
                  </a:lnTo>
                  <a:lnTo>
                    <a:pt x="319649" y="20455"/>
                  </a:lnTo>
                  <a:lnTo>
                    <a:pt x="277856" y="35754"/>
                  </a:lnTo>
                  <a:lnTo>
                    <a:pt x="238090" y="54912"/>
                  </a:lnTo>
                  <a:lnTo>
                    <a:pt x="200583" y="77701"/>
                  </a:lnTo>
                  <a:lnTo>
                    <a:pt x="165561" y="103891"/>
                  </a:lnTo>
                  <a:lnTo>
                    <a:pt x="133254" y="133254"/>
                  </a:lnTo>
                  <a:lnTo>
                    <a:pt x="103891" y="165561"/>
                  </a:lnTo>
                  <a:lnTo>
                    <a:pt x="77701" y="200583"/>
                  </a:lnTo>
                  <a:lnTo>
                    <a:pt x="54912" y="238090"/>
                  </a:lnTo>
                  <a:lnTo>
                    <a:pt x="35754" y="277856"/>
                  </a:lnTo>
                  <a:lnTo>
                    <a:pt x="20455" y="319649"/>
                  </a:lnTo>
                  <a:lnTo>
                    <a:pt x="9243" y="363243"/>
                  </a:lnTo>
                  <a:lnTo>
                    <a:pt x="2349" y="408407"/>
                  </a:lnTo>
                  <a:lnTo>
                    <a:pt x="0" y="454913"/>
                  </a:lnTo>
                  <a:lnTo>
                    <a:pt x="0" y="2274570"/>
                  </a:lnTo>
                  <a:lnTo>
                    <a:pt x="2349" y="2321076"/>
                  </a:lnTo>
                  <a:lnTo>
                    <a:pt x="9243" y="2366240"/>
                  </a:lnTo>
                  <a:lnTo>
                    <a:pt x="20455" y="2409834"/>
                  </a:lnTo>
                  <a:lnTo>
                    <a:pt x="35754" y="2451627"/>
                  </a:lnTo>
                  <a:lnTo>
                    <a:pt x="54912" y="2491393"/>
                  </a:lnTo>
                  <a:lnTo>
                    <a:pt x="77701" y="2528900"/>
                  </a:lnTo>
                  <a:lnTo>
                    <a:pt x="103891" y="2563922"/>
                  </a:lnTo>
                  <a:lnTo>
                    <a:pt x="133254" y="2596229"/>
                  </a:lnTo>
                  <a:lnTo>
                    <a:pt x="165561" y="2625592"/>
                  </a:lnTo>
                  <a:lnTo>
                    <a:pt x="200583" y="2651782"/>
                  </a:lnTo>
                  <a:lnTo>
                    <a:pt x="238090" y="2674571"/>
                  </a:lnTo>
                  <a:lnTo>
                    <a:pt x="277856" y="2693729"/>
                  </a:lnTo>
                  <a:lnTo>
                    <a:pt x="319649" y="2709028"/>
                  </a:lnTo>
                  <a:lnTo>
                    <a:pt x="363243" y="2720240"/>
                  </a:lnTo>
                  <a:lnTo>
                    <a:pt x="408407" y="2727134"/>
                  </a:lnTo>
                  <a:lnTo>
                    <a:pt x="454913" y="2729484"/>
                  </a:lnTo>
                  <a:lnTo>
                    <a:pt x="6329934" y="2729484"/>
                  </a:lnTo>
                  <a:lnTo>
                    <a:pt x="6376440" y="2727134"/>
                  </a:lnTo>
                  <a:lnTo>
                    <a:pt x="6421604" y="2720240"/>
                  </a:lnTo>
                  <a:lnTo>
                    <a:pt x="6465198" y="2709028"/>
                  </a:lnTo>
                  <a:lnTo>
                    <a:pt x="6506991" y="2693729"/>
                  </a:lnTo>
                  <a:lnTo>
                    <a:pt x="6546757" y="2674571"/>
                  </a:lnTo>
                  <a:lnTo>
                    <a:pt x="6584264" y="2651782"/>
                  </a:lnTo>
                  <a:lnTo>
                    <a:pt x="6619286" y="2625592"/>
                  </a:lnTo>
                  <a:lnTo>
                    <a:pt x="6651593" y="2596229"/>
                  </a:lnTo>
                  <a:lnTo>
                    <a:pt x="6680956" y="2563922"/>
                  </a:lnTo>
                  <a:lnTo>
                    <a:pt x="6707146" y="2528900"/>
                  </a:lnTo>
                  <a:lnTo>
                    <a:pt x="6729935" y="2491393"/>
                  </a:lnTo>
                  <a:lnTo>
                    <a:pt x="6749093" y="2451627"/>
                  </a:lnTo>
                  <a:lnTo>
                    <a:pt x="6764392" y="2409834"/>
                  </a:lnTo>
                  <a:lnTo>
                    <a:pt x="6775604" y="2366240"/>
                  </a:lnTo>
                  <a:lnTo>
                    <a:pt x="6782498" y="2321076"/>
                  </a:lnTo>
                  <a:lnTo>
                    <a:pt x="6784848" y="2274570"/>
                  </a:lnTo>
                  <a:lnTo>
                    <a:pt x="6784848" y="454913"/>
                  </a:lnTo>
                  <a:lnTo>
                    <a:pt x="6782498" y="408407"/>
                  </a:lnTo>
                  <a:lnTo>
                    <a:pt x="6775604" y="363243"/>
                  </a:lnTo>
                  <a:lnTo>
                    <a:pt x="6764392" y="319649"/>
                  </a:lnTo>
                  <a:lnTo>
                    <a:pt x="6749093" y="277856"/>
                  </a:lnTo>
                  <a:lnTo>
                    <a:pt x="6729935" y="238090"/>
                  </a:lnTo>
                  <a:lnTo>
                    <a:pt x="6707146" y="200583"/>
                  </a:lnTo>
                  <a:lnTo>
                    <a:pt x="6680956" y="165561"/>
                  </a:lnTo>
                  <a:lnTo>
                    <a:pt x="6651593" y="133254"/>
                  </a:lnTo>
                  <a:lnTo>
                    <a:pt x="6619286" y="103891"/>
                  </a:lnTo>
                  <a:lnTo>
                    <a:pt x="6584264" y="77701"/>
                  </a:lnTo>
                  <a:lnTo>
                    <a:pt x="6546757" y="54912"/>
                  </a:lnTo>
                  <a:lnTo>
                    <a:pt x="6506991" y="35754"/>
                  </a:lnTo>
                  <a:lnTo>
                    <a:pt x="6465198" y="20455"/>
                  </a:lnTo>
                  <a:lnTo>
                    <a:pt x="6421604" y="9243"/>
                  </a:lnTo>
                  <a:lnTo>
                    <a:pt x="6376440" y="2349"/>
                  </a:lnTo>
                  <a:lnTo>
                    <a:pt x="6329934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63228" y="4732020"/>
              <a:ext cx="671322" cy="822197"/>
            </a:xfrm>
            <a:prstGeom prst="rect">
              <a:avLst/>
            </a:prstGeom>
          </p:spPr>
        </p:pic>
      </p:grpSp>
      <p:sp>
        <p:nvSpPr>
          <p:cNvPr id="50" name="object 50"/>
          <p:cNvSpPr txBox="1">
            <a:spLocks noGrp="1"/>
          </p:cNvSpPr>
          <p:nvPr>
            <p:ph type="body" idx="1"/>
          </p:nvPr>
        </p:nvSpPr>
        <p:spPr>
          <a:xfrm>
            <a:off x="5181600" y="3276600"/>
            <a:ext cx="6219825" cy="150002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466850" marR="876300" indent="-441959">
              <a:lnSpc>
                <a:spcPct val="101000"/>
              </a:lnSpc>
              <a:spcBef>
                <a:spcPts val="90"/>
              </a:spcBef>
            </a:pPr>
            <a:r>
              <a:rPr lang="pl-PL" sz="2400" smtClean="0"/>
              <a:t>TECHNIK</a:t>
            </a:r>
            <a:r>
              <a:rPr lang="pl-PL" sz="2400" spc="-25" smtClean="0"/>
              <a:t> </a:t>
            </a:r>
            <a:r>
              <a:rPr lang="pl-PL" sz="2400" smtClean="0"/>
              <a:t>WETERYNARII</a:t>
            </a:r>
            <a:endParaRPr lang="pl-PL" sz="2400" spc="-10" smtClean="0"/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lang="pl-PL" sz="2400" spc="-30" smtClean="0"/>
              <a:t>ROL.11.</a:t>
            </a:r>
            <a:r>
              <a:rPr lang="pl-PL" sz="2400" spc="-95" smtClean="0"/>
              <a:t> </a:t>
            </a:r>
            <a:r>
              <a:rPr lang="pl-PL" sz="2400" b="0" spc="-95" smtClean="0"/>
              <a:t>Prowadzenie chowu i inseminacji zwierząt</a:t>
            </a:r>
            <a:endParaRPr lang="pl-PL" sz="2400" b="0" spc="-20" smtClean="0"/>
          </a:p>
          <a:p>
            <a:pPr marL="1358265" marR="747395" indent="-1346200">
              <a:lnSpc>
                <a:spcPct val="101000"/>
              </a:lnSpc>
              <a:spcBef>
                <a:spcPts val="15"/>
              </a:spcBef>
            </a:pPr>
            <a:r>
              <a:rPr lang="pl-PL" sz="2400" spc="-25" smtClean="0"/>
              <a:t>ROL.12.</a:t>
            </a:r>
            <a:r>
              <a:rPr lang="pl-PL" sz="2400" spc="-95" smtClean="0"/>
              <a:t> </a:t>
            </a:r>
            <a:r>
              <a:rPr lang="pl-PL" sz="2400" b="0" smtClean="0"/>
              <a:t>Wykonywanie weterynaryjnych czynności pomocniczych</a:t>
            </a:r>
            <a:endParaRPr lang="pl-PL" sz="2400" b="0" spc="-10"/>
          </a:p>
        </p:txBody>
      </p:sp>
      <p:sp>
        <p:nvSpPr>
          <p:cNvPr id="52" name="object 52"/>
          <p:cNvSpPr/>
          <p:nvPr/>
        </p:nvSpPr>
        <p:spPr>
          <a:xfrm>
            <a:off x="8290559" y="1597152"/>
            <a:ext cx="3351529" cy="1127760"/>
          </a:xfrm>
          <a:custGeom>
            <a:avLst/>
            <a:gdLst/>
            <a:ahLst/>
            <a:cxnLst/>
            <a:rect l="l" t="t" r="r" b="b"/>
            <a:pathLst>
              <a:path w="3351529" h="1127760">
                <a:moveTo>
                  <a:pt x="3163316" y="0"/>
                </a:moveTo>
                <a:lnTo>
                  <a:pt x="187960" y="0"/>
                </a:lnTo>
                <a:lnTo>
                  <a:pt x="138009" y="6717"/>
                </a:lnTo>
                <a:lnTo>
                  <a:pt x="93114" y="25672"/>
                </a:lnTo>
                <a:lnTo>
                  <a:pt x="55070" y="55070"/>
                </a:lnTo>
                <a:lnTo>
                  <a:pt x="25672" y="93114"/>
                </a:lnTo>
                <a:lnTo>
                  <a:pt x="6717" y="138009"/>
                </a:lnTo>
                <a:lnTo>
                  <a:pt x="0" y="187960"/>
                </a:lnTo>
                <a:lnTo>
                  <a:pt x="0" y="939800"/>
                </a:lnTo>
                <a:lnTo>
                  <a:pt x="6717" y="989750"/>
                </a:lnTo>
                <a:lnTo>
                  <a:pt x="25672" y="1034645"/>
                </a:lnTo>
                <a:lnTo>
                  <a:pt x="55070" y="1072689"/>
                </a:lnTo>
                <a:lnTo>
                  <a:pt x="93114" y="1102087"/>
                </a:lnTo>
                <a:lnTo>
                  <a:pt x="138009" y="1121042"/>
                </a:lnTo>
                <a:lnTo>
                  <a:pt x="187960" y="1127760"/>
                </a:lnTo>
                <a:lnTo>
                  <a:pt x="3163316" y="1127760"/>
                </a:lnTo>
                <a:lnTo>
                  <a:pt x="3213266" y="1121042"/>
                </a:lnTo>
                <a:lnTo>
                  <a:pt x="3258161" y="1102087"/>
                </a:lnTo>
                <a:lnTo>
                  <a:pt x="3296205" y="1072689"/>
                </a:lnTo>
                <a:lnTo>
                  <a:pt x="3325603" y="1034645"/>
                </a:lnTo>
                <a:lnTo>
                  <a:pt x="3344558" y="989750"/>
                </a:lnTo>
                <a:lnTo>
                  <a:pt x="3351276" y="939800"/>
                </a:lnTo>
                <a:lnTo>
                  <a:pt x="3351276" y="187960"/>
                </a:lnTo>
                <a:lnTo>
                  <a:pt x="3344558" y="138009"/>
                </a:lnTo>
                <a:lnTo>
                  <a:pt x="3325603" y="93114"/>
                </a:lnTo>
                <a:lnTo>
                  <a:pt x="3296205" y="55070"/>
                </a:lnTo>
                <a:lnTo>
                  <a:pt x="3258161" y="25672"/>
                </a:lnTo>
                <a:lnTo>
                  <a:pt x="3213266" y="6717"/>
                </a:lnTo>
                <a:lnTo>
                  <a:pt x="3163316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8598385" y="1580704"/>
            <a:ext cx="261239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BRANŻOWA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SZKOŁA </a:t>
            </a:r>
            <a:r>
              <a:rPr sz="2400" b="1">
                <a:latin typeface="Calibri"/>
                <a:cs typeface="Calibri"/>
              </a:rPr>
              <a:t>I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STOPNIA</a:t>
            </a:r>
            <a:endParaRPr sz="24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3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lata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" name="object 57"/>
          <p:cNvGrpSpPr/>
          <p:nvPr/>
        </p:nvGrpSpPr>
        <p:grpSpPr>
          <a:xfrm>
            <a:off x="8395716" y="5634228"/>
            <a:ext cx="3235960" cy="1035050"/>
            <a:chOff x="8395716" y="5634228"/>
            <a:chExt cx="3235960" cy="1035050"/>
          </a:xfrm>
        </p:grpSpPr>
        <p:sp>
          <p:nvSpPr>
            <p:cNvPr id="58" name="object 58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3062985" y="0"/>
                  </a:moveTo>
                  <a:lnTo>
                    <a:pt x="172465" y="0"/>
                  </a:lnTo>
                  <a:lnTo>
                    <a:pt x="126617" y="6160"/>
                  </a:lnTo>
                  <a:lnTo>
                    <a:pt x="85419" y="23546"/>
                  </a:lnTo>
                  <a:lnTo>
                    <a:pt x="50514" y="50514"/>
                  </a:lnTo>
                  <a:lnTo>
                    <a:pt x="23546" y="85419"/>
                  </a:lnTo>
                  <a:lnTo>
                    <a:pt x="6160" y="126617"/>
                  </a:lnTo>
                  <a:lnTo>
                    <a:pt x="0" y="172466"/>
                  </a:lnTo>
                  <a:lnTo>
                    <a:pt x="0" y="862330"/>
                  </a:lnTo>
                  <a:lnTo>
                    <a:pt x="6160" y="908178"/>
                  </a:lnTo>
                  <a:lnTo>
                    <a:pt x="23546" y="949376"/>
                  </a:lnTo>
                  <a:lnTo>
                    <a:pt x="50514" y="984281"/>
                  </a:lnTo>
                  <a:lnTo>
                    <a:pt x="85419" y="1011249"/>
                  </a:lnTo>
                  <a:lnTo>
                    <a:pt x="126617" y="1028635"/>
                  </a:lnTo>
                  <a:lnTo>
                    <a:pt x="172465" y="1034796"/>
                  </a:lnTo>
                  <a:lnTo>
                    <a:pt x="3062985" y="1034796"/>
                  </a:lnTo>
                  <a:lnTo>
                    <a:pt x="3108834" y="1028635"/>
                  </a:lnTo>
                  <a:lnTo>
                    <a:pt x="3150032" y="1011249"/>
                  </a:lnTo>
                  <a:lnTo>
                    <a:pt x="3184937" y="984281"/>
                  </a:lnTo>
                  <a:lnTo>
                    <a:pt x="3211905" y="949376"/>
                  </a:lnTo>
                  <a:lnTo>
                    <a:pt x="3229291" y="908178"/>
                  </a:lnTo>
                  <a:lnTo>
                    <a:pt x="3235452" y="862330"/>
                  </a:lnTo>
                  <a:lnTo>
                    <a:pt x="3235452" y="172466"/>
                  </a:lnTo>
                  <a:lnTo>
                    <a:pt x="3229291" y="126617"/>
                  </a:lnTo>
                  <a:lnTo>
                    <a:pt x="3211905" y="85419"/>
                  </a:lnTo>
                  <a:lnTo>
                    <a:pt x="3184937" y="50514"/>
                  </a:lnTo>
                  <a:lnTo>
                    <a:pt x="3150032" y="23546"/>
                  </a:lnTo>
                  <a:lnTo>
                    <a:pt x="3108834" y="6160"/>
                  </a:lnTo>
                  <a:lnTo>
                    <a:pt x="3062985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8395716" y="5634228"/>
              <a:ext cx="3235960" cy="1035050"/>
            </a:xfrm>
            <a:custGeom>
              <a:avLst/>
              <a:gdLst/>
              <a:ahLst/>
              <a:cxnLst/>
              <a:rect l="l" t="t" r="r" b="b"/>
              <a:pathLst>
                <a:path w="3235959" h="1035050">
                  <a:moveTo>
                    <a:pt x="0" y="172466"/>
                  </a:moveTo>
                  <a:lnTo>
                    <a:pt x="6160" y="126617"/>
                  </a:lnTo>
                  <a:lnTo>
                    <a:pt x="23546" y="85419"/>
                  </a:lnTo>
                  <a:lnTo>
                    <a:pt x="50514" y="50514"/>
                  </a:lnTo>
                  <a:lnTo>
                    <a:pt x="85419" y="23546"/>
                  </a:lnTo>
                  <a:lnTo>
                    <a:pt x="126617" y="6160"/>
                  </a:lnTo>
                  <a:lnTo>
                    <a:pt x="172465" y="0"/>
                  </a:lnTo>
                  <a:lnTo>
                    <a:pt x="3062985" y="0"/>
                  </a:lnTo>
                  <a:lnTo>
                    <a:pt x="3108834" y="6160"/>
                  </a:lnTo>
                  <a:lnTo>
                    <a:pt x="3150032" y="23546"/>
                  </a:lnTo>
                  <a:lnTo>
                    <a:pt x="3184937" y="50514"/>
                  </a:lnTo>
                  <a:lnTo>
                    <a:pt x="3211905" y="85419"/>
                  </a:lnTo>
                  <a:lnTo>
                    <a:pt x="3229291" y="126617"/>
                  </a:lnTo>
                  <a:lnTo>
                    <a:pt x="3235452" y="172466"/>
                  </a:lnTo>
                  <a:lnTo>
                    <a:pt x="3235452" y="862330"/>
                  </a:lnTo>
                  <a:lnTo>
                    <a:pt x="3229291" y="908178"/>
                  </a:lnTo>
                  <a:lnTo>
                    <a:pt x="3211905" y="949376"/>
                  </a:lnTo>
                  <a:lnTo>
                    <a:pt x="3184937" y="984281"/>
                  </a:lnTo>
                  <a:lnTo>
                    <a:pt x="3150032" y="1011249"/>
                  </a:lnTo>
                  <a:lnTo>
                    <a:pt x="3108834" y="1028635"/>
                  </a:lnTo>
                  <a:lnTo>
                    <a:pt x="3062985" y="1034796"/>
                  </a:lnTo>
                  <a:lnTo>
                    <a:pt x="172465" y="1034796"/>
                  </a:lnTo>
                  <a:lnTo>
                    <a:pt x="126617" y="1028635"/>
                  </a:lnTo>
                  <a:lnTo>
                    <a:pt x="85419" y="1011249"/>
                  </a:lnTo>
                  <a:lnTo>
                    <a:pt x="50514" y="984281"/>
                  </a:lnTo>
                  <a:lnTo>
                    <a:pt x="23546" y="949376"/>
                  </a:lnTo>
                  <a:lnTo>
                    <a:pt x="6160" y="908178"/>
                  </a:lnTo>
                  <a:lnTo>
                    <a:pt x="0" y="862330"/>
                  </a:lnTo>
                  <a:lnTo>
                    <a:pt x="0" y="172466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9398889" y="5813298"/>
            <a:ext cx="15925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 smtClean="0">
                <a:latin typeface="Calibri"/>
                <a:cs typeface="Calibri"/>
              </a:rPr>
              <a:t>TECHNIKUM</a:t>
            </a:r>
            <a:endParaRPr sz="2400" b="1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5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5">
                <a:latin typeface="Calibri"/>
                <a:cs typeface="Calibri"/>
              </a:rPr>
              <a:t>lat</a:t>
            </a:r>
            <a:endParaRPr sz="2400" b="1">
              <a:latin typeface="Calibri"/>
              <a:cs typeface="Calibri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322853" y="4213098"/>
            <a:ext cx="1054735" cy="1978660"/>
          </a:xfrm>
          <a:custGeom>
            <a:avLst/>
            <a:gdLst/>
            <a:ahLst/>
            <a:cxnLst/>
            <a:rect l="l" t="t" r="r" b="b"/>
            <a:pathLst>
              <a:path w="1054735" h="1978660">
                <a:moveTo>
                  <a:pt x="396240" y="163068"/>
                </a:moveTo>
                <a:lnTo>
                  <a:pt x="220713" y="0"/>
                </a:lnTo>
                <a:lnTo>
                  <a:pt x="220713" y="81534"/>
                </a:lnTo>
                <a:lnTo>
                  <a:pt x="0" y="81534"/>
                </a:lnTo>
                <a:lnTo>
                  <a:pt x="0" y="244602"/>
                </a:lnTo>
                <a:lnTo>
                  <a:pt x="220713" y="244602"/>
                </a:lnTo>
                <a:lnTo>
                  <a:pt x="220713" y="326136"/>
                </a:lnTo>
                <a:lnTo>
                  <a:pt x="396240" y="163068"/>
                </a:lnTo>
                <a:close/>
              </a:path>
              <a:path w="1054735" h="1978660">
                <a:moveTo>
                  <a:pt x="1054608" y="1821942"/>
                </a:moveTo>
                <a:lnTo>
                  <a:pt x="898398" y="1665732"/>
                </a:lnTo>
                <a:lnTo>
                  <a:pt x="898398" y="1743837"/>
                </a:lnTo>
                <a:lnTo>
                  <a:pt x="664464" y="1743837"/>
                </a:lnTo>
                <a:lnTo>
                  <a:pt x="664464" y="1900047"/>
                </a:lnTo>
                <a:lnTo>
                  <a:pt x="898398" y="1900047"/>
                </a:lnTo>
                <a:lnTo>
                  <a:pt x="898398" y="1978152"/>
                </a:lnTo>
                <a:lnTo>
                  <a:pt x="1054608" y="182194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5252950" y="276319"/>
            <a:ext cx="6216650" cy="83163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25"/>
              </a:spcBef>
            </a:pPr>
            <a:endParaRPr sz="2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endParaRPr lang="pl-PL" sz="2400" b="0" spc="-20" smtClean="0"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773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0" y="63280"/>
            <a:ext cx="121158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48000" algn="l">
              <a:lnSpc>
                <a:spcPct val="100000"/>
              </a:lnSpc>
              <a:spcBef>
                <a:spcPts val="100"/>
              </a:spcBef>
            </a:pPr>
            <a:r>
              <a:rPr lang="pl-PL" sz="3600" smtClean="0"/>
              <a:t>      Branża Przemysłu Mody (MOD)</a:t>
            </a:r>
            <a:endParaRPr sz="3600"/>
          </a:p>
        </p:txBody>
      </p:sp>
      <p:sp>
        <p:nvSpPr>
          <p:cNvPr id="4" name="pole tekstowe 3"/>
          <p:cNvSpPr txBox="1"/>
          <p:nvPr/>
        </p:nvSpPr>
        <p:spPr>
          <a:xfrm>
            <a:off x="6477000" y="2691054"/>
            <a:ext cx="6432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smtClean="0"/>
              <a:t>+</a:t>
            </a:r>
            <a:endParaRPr lang="pl-PL" sz="2800"/>
          </a:p>
        </p:txBody>
      </p:sp>
      <p:sp>
        <p:nvSpPr>
          <p:cNvPr id="6" name="pole tekstowe 5"/>
          <p:cNvSpPr txBox="1"/>
          <p:nvPr/>
        </p:nvSpPr>
        <p:spPr>
          <a:xfrm>
            <a:off x="6548798" y="4658380"/>
            <a:ext cx="379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smtClean="0"/>
              <a:t>=</a:t>
            </a:r>
            <a:endParaRPr lang="pl-PL" sz="2800"/>
          </a:p>
        </p:txBody>
      </p:sp>
      <p:sp>
        <p:nvSpPr>
          <p:cNvPr id="8" name="Prostokąt zaokrąglony 7"/>
          <p:cNvSpPr/>
          <p:nvPr/>
        </p:nvSpPr>
        <p:spPr>
          <a:xfrm>
            <a:off x="3962398" y="915766"/>
            <a:ext cx="5401395" cy="1751234"/>
          </a:xfrm>
          <a:prstGeom prst="roundRect">
            <a:avLst/>
          </a:prstGeom>
          <a:solidFill>
            <a:srgbClr val="92D050"/>
          </a:solidFill>
        </p:spPr>
        <p:txBody>
          <a:bodyPr wrap="square" lIns="0" tIns="0" rIns="0" bIns="0" rtlCol="0" anchor="ctr"/>
          <a:lstStyle/>
          <a:p>
            <a:pPr algn="ctr"/>
            <a:endParaRPr lang="pl-PL" b="1" smtClean="0"/>
          </a:p>
          <a:p>
            <a:pPr algn="ctr"/>
            <a:r>
              <a:rPr lang="pl-PL" sz="2400" b="1" smtClean="0">
                <a:latin typeface="+mj-lt"/>
              </a:rPr>
              <a:t>MOD.03. </a:t>
            </a:r>
            <a:r>
              <a:rPr lang="pl-PL" sz="2400" smtClean="0">
                <a:latin typeface="+mj-lt"/>
              </a:rPr>
              <a:t>Projektowanie i wytwarzanie wyrobów odzieżowych</a:t>
            </a:r>
            <a:endParaRPr lang="pl-PL" sz="2400">
              <a:latin typeface="+mj-lt"/>
            </a:endParaRPr>
          </a:p>
          <a:p>
            <a:pPr algn="ctr"/>
            <a:r>
              <a:rPr lang="pl-PL" sz="2400" b="1">
                <a:latin typeface="+mj-lt"/>
              </a:rPr>
              <a:t>Certyfikat kwalifikacji zawodowej OKE</a:t>
            </a:r>
          </a:p>
          <a:p>
            <a:pPr algn="ctr"/>
            <a:endParaRPr lang="pl-PL"/>
          </a:p>
        </p:txBody>
      </p:sp>
      <p:sp>
        <p:nvSpPr>
          <p:cNvPr id="11" name="Prostokąt zaokrąglony 10"/>
          <p:cNvSpPr/>
          <p:nvPr/>
        </p:nvSpPr>
        <p:spPr>
          <a:xfrm>
            <a:off x="3962395" y="3370014"/>
            <a:ext cx="5401395" cy="1006868"/>
          </a:xfrm>
          <a:prstGeom prst="roundRect">
            <a:avLst/>
          </a:prstGeom>
          <a:solidFill>
            <a:srgbClr val="92D050"/>
          </a:solidFill>
        </p:spPr>
        <p:txBody>
          <a:bodyPr wrap="square" lIns="0" tIns="0" rIns="0" bIns="0" rtlCol="0" anchor="t"/>
          <a:lstStyle/>
          <a:p>
            <a:pPr algn="ctr"/>
            <a:endParaRPr lang="pl-PL" b="1" smtClean="0"/>
          </a:p>
          <a:p>
            <a:pPr algn="ctr"/>
            <a:r>
              <a:rPr lang="pl-PL" sz="2400" b="1" smtClean="0">
                <a:latin typeface="+mj-lt"/>
              </a:rPr>
              <a:t>Wykształcenie branżowe</a:t>
            </a:r>
            <a:endParaRPr lang="pl-PL"/>
          </a:p>
        </p:txBody>
      </p:sp>
      <p:sp>
        <p:nvSpPr>
          <p:cNvPr id="12" name="Prostokąt zaokrąglony 11"/>
          <p:cNvSpPr/>
          <p:nvPr/>
        </p:nvSpPr>
        <p:spPr>
          <a:xfrm>
            <a:off x="3962396" y="5045642"/>
            <a:ext cx="5401395" cy="1454306"/>
          </a:xfrm>
          <a:prstGeom prst="roundRect">
            <a:avLst/>
          </a:prstGeom>
          <a:solidFill>
            <a:srgbClr val="92D050"/>
          </a:solidFill>
        </p:spPr>
        <p:txBody>
          <a:bodyPr wrap="square" lIns="0" tIns="0" rIns="0" bIns="0" rtlCol="0" anchor="ctr"/>
          <a:lstStyle/>
          <a:p>
            <a:pPr algn="ctr"/>
            <a:r>
              <a:rPr lang="pl-PL" sz="2400" b="1" smtClean="0">
                <a:latin typeface="+mj-lt"/>
              </a:rPr>
              <a:t>DYPLOM ZAWODOWY OKE</a:t>
            </a:r>
            <a:endParaRPr lang="pl-PL" sz="2400" b="1">
              <a:latin typeface="+mj-lt"/>
            </a:endParaRPr>
          </a:p>
          <a:p>
            <a:pPr algn="ctr"/>
            <a:r>
              <a:rPr lang="pl-PL" sz="2400">
                <a:latin typeface="+mj-lt"/>
              </a:rPr>
              <a:t>Poziom </a:t>
            </a:r>
            <a:r>
              <a:rPr lang="pl-PL" sz="2400" smtClean="0">
                <a:latin typeface="+mj-lt"/>
              </a:rPr>
              <a:t>III PRK </a:t>
            </a:r>
            <a:endParaRPr lang="pl-PL" sz="2400">
              <a:latin typeface="+mj-lt"/>
            </a:endParaRPr>
          </a:p>
          <a:p>
            <a:pPr algn="ctr"/>
            <a:r>
              <a:rPr lang="pl-PL" sz="2400" b="1">
                <a:latin typeface="+mj-lt"/>
              </a:rPr>
              <a:t>Zawód </a:t>
            </a:r>
            <a:r>
              <a:rPr lang="pl-PL" sz="2400" b="1" smtClean="0">
                <a:latin typeface="+mj-lt"/>
              </a:rPr>
              <a:t>Krawiec</a:t>
            </a:r>
            <a:endParaRPr lang="pl-PL" sz="2400" b="1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09600" y="24107"/>
            <a:ext cx="1056319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15950">
              <a:lnSpc>
                <a:spcPct val="100000"/>
              </a:lnSpc>
              <a:spcBef>
                <a:spcPts val="100"/>
              </a:spcBef>
            </a:pPr>
            <a:r>
              <a:rPr spc="25" smtClean="0"/>
              <a:t> </a:t>
            </a:r>
            <a:r>
              <a:rPr lang="pl-PL" smtClean="0">
                <a:solidFill>
                  <a:schemeClr val="tx2">
                    <a:lumMod val="75000"/>
                  </a:schemeClr>
                </a:solidFill>
              </a:rPr>
              <a:t>23</a:t>
            </a:r>
            <a:r>
              <a:rPr spc="-5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err="1"/>
              <a:t>zawody</a:t>
            </a:r>
            <a:r>
              <a:rPr spc="-40"/>
              <a:t> </a:t>
            </a:r>
            <a:r>
              <a:rPr/>
              <a:t>w </a:t>
            </a:r>
            <a:r>
              <a:rPr lang="pl-PL" smtClean="0"/>
              <a:t>szkołach Powiatu Jarosławskiego</a:t>
            </a:r>
            <a:endParaRPr spc="-10"/>
          </a:p>
        </p:txBody>
      </p:sp>
      <p:grpSp>
        <p:nvGrpSpPr>
          <p:cNvPr id="11" name="object 11"/>
          <p:cNvGrpSpPr/>
          <p:nvPr/>
        </p:nvGrpSpPr>
        <p:grpSpPr>
          <a:xfrm>
            <a:off x="228600" y="2405886"/>
            <a:ext cx="3276600" cy="1367155"/>
            <a:chOff x="1146048" y="2424684"/>
            <a:chExt cx="3350260" cy="1367155"/>
          </a:xfrm>
        </p:grpSpPr>
        <p:sp>
          <p:nvSpPr>
            <p:cNvPr id="12" name="object 12"/>
            <p:cNvSpPr/>
            <p:nvPr/>
          </p:nvSpPr>
          <p:spPr>
            <a:xfrm>
              <a:off x="1146048" y="2424684"/>
              <a:ext cx="3350260" cy="1367155"/>
            </a:xfrm>
            <a:custGeom>
              <a:avLst/>
              <a:gdLst/>
              <a:ahLst/>
              <a:cxnLst/>
              <a:rect l="l" t="t" r="r" b="b"/>
              <a:pathLst>
                <a:path w="3350260" h="1367154">
                  <a:moveTo>
                    <a:pt x="3121914" y="0"/>
                  </a:moveTo>
                  <a:lnTo>
                    <a:pt x="227838" y="0"/>
                  </a:lnTo>
                  <a:lnTo>
                    <a:pt x="181920" y="4627"/>
                  </a:lnTo>
                  <a:lnTo>
                    <a:pt x="139153" y="17901"/>
                  </a:lnTo>
                  <a:lnTo>
                    <a:pt x="100451" y="38904"/>
                  </a:lnTo>
                  <a:lnTo>
                    <a:pt x="66732" y="66722"/>
                  </a:lnTo>
                  <a:lnTo>
                    <a:pt x="38911" y="100440"/>
                  </a:lnTo>
                  <a:lnTo>
                    <a:pt x="17904" y="139142"/>
                  </a:lnTo>
                  <a:lnTo>
                    <a:pt x="4628" y="181913"/>
                  </a:lnTo>
                  <a:lnTo>
                    <a:pt x="0" y="227837"/>
                  </a:lnTo>
                  <a:lnTo>
                    <a:pt x="0" y="1139189"/>
                  </a:lnTo>
                  <a:lnTo>
                    <a:pt x="4628" y="1185114"/>
                  </a:lnTo>
                  <a:lnTo>
                    <a:pt x="17904" y="1227885"/>
                  </a:lnTo>
                  <a:lnTo>
                    <a:pt x="38911" y="1266587"/>
                  </a:lnTo>
                  <a:lnTo>
                    <a:pt x="66732" y="1300305"/>
                  </a:lnTo>
                  <a:lnTo>
                    <a:pt x="100451" y="1328123"/>
                  </a:lnTo>
                  <a:lnTo>
                    <a:pt x="139153" y="1349126"/>
                  </a:lnTo>
                  <a:lnTo>
                    <a:pt x="181920" y="1362400"/>
                  </a:lnTo>
                  <a:lnTo>
                    <a:pt x="227838" y="1367027"/>
                  </a:lnTo>
                  <a:lnTo>
                    <a:pt x="3121914" y="1367027"/>
                  </a:lnTo>
                  <a:lnTo>
                    <a:pt x="3167838" y="1362400"/>
                  </a:lnTo>
                  <a:lnTo>
                    <a:pt x="3210609" y="1349126"/>
                  </a:lnTo>
                  <a:lnTo>
                    <a:pt x="3249311" y="1328123"/>
                  </a:lnTo>
                  <a:lnTo>
                    <a:pt x="3283029" y="1300305"/>
                  </a:lnTo>
                  <a:lnTo>
                    <a:pt x="3310847" y="1266587"/>
                  </a:lnTo>
                  <a:lnTo>
                    <a:pt x="3331850" y="1227885"/>
                  </a:lnTo>
                  <a:lnTo>
                    <a:pt x="3345124" y="1185114"/>
                  </a:lnTo>
                  <a:lnTo>
                    <a:pt x="3349752" y="1139189"/>
                  </a:lnTo>
                  <a:lnTo>
                    <a:pt x="3349752" y="227837"/>
                  </a:lnTo>
                  <a:lnTo>
                    <a:pt x="3345124" y="181913"/>
                  </a:lnTo>
                  <a:lnTo>
                    <a:pt x="3331850" y="139142"/>
                  </a:lnTo>
                  <a:lnTo>
                    <a:pt x="3310847" y="100440"/>
                  </a:lnTo>
                  <a:lnTo>
                    <a:pt x="3283029" y="66722"/>
                  </a:lnTo>
                  <a:lnTo>
                    <a:pt x="3249311" y="38904"/>
                  </a:lnTo>
                  <a:lnTo>
                    <a:pt x="3210609" y="17901"/>
                  </a:lnTo>
                  <a:lnTo>
                    <a:pt x="3167838" y="4627"/>
                  </a:lnTo>
                  <a:lnTo>
                    <a:pt x="3121914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146048" y="2424684"/>
              <a:ext cx="3350260" cy="1367155"/>
            </a:xfrm>
            <a:custGeom>
              <a:avLst/>
              <a:gdLst/>
              <a:ahLst/>
              <a:cxnLst/>
              <a:rect l="l" t="t" r="r" b="b"/>
              <a:pathLst>
                <a:path w="3350260" h="1367154">
                  <a:moveTo>
                    <a:pt x="0" y="227837"/>
                  </a:moveTo>
                  <a:lnTo>
                    <a:pt x="4628" y="181913"/>
                  </a:lnTo>
                  <a:lnTo>
                    <a:pt x="17904" y="139142"/>
                  </a:lnTo>
                  <a:lnTo>
                    <a:pt x="38911" y="100440"/>
                  </a:lnTo>
                  <a:lnTo>
                    <a:pt x="66732" y="66722"/>
                  </a:lnTo>
                  <a:lnTo>
                    <a:pt x="100451" y="38904"/>
                  </a:lnTo>
                  <a:lnTo>
                    <a:pt x="139153" y="17901"/>
                  </a:lnTo>
                  <a:lnTo>
                    <a:pt x="181920" y="4627"/>
                  </a:lnTo>
                  <a:lnTo>
                    <a:pt x="227838" y="0"/>
                  </a:lnTo>
                  <a:lnTo>
                    <a:pt x="3121914" y="0"/>
                  </a:lnTo>
                  <a:lnTo>
                    <a:pt x="3167838" y="4627"/>
                  </a:lnTo>
                  <a:lnTo>
                    <a:pt x="3210609" y="17901"/>
                  </a:lnTo>
                  <a:lnTo>
                    <a:pt x="3249311" y="38904"/>
                  </a:lnTo>
                  <a:lnTo>
                    <a:pt x="3283029" y="66722"/>
                  </a:lnTo>
                  <a:lnTo>
                    <a:pt x="3310847" y="100440"/>
                  </a:lnTo>
                  <a:lnTo>
                    <a:pt x="3331850" y="139142"/>
                  </a:lnTo>
                  <a:lnTo>
                    <a:pt x="3345124" y="181913"/>
                  </a:lnTo>
                  <a:lnTo>
                    <a:pt x="3349752" y="227837"/>
                  </a:lnTo>
                  <a:lnTo>
                    <a:pt x="3349752" y="1139189"/>
                  </a:lnTo>
                  <a:lnTo>
                    <a:pt x="3345124" y="1185114"/>
                  </a:lnTo>
                  <a:lnTo>
                    <a:pt x="3331850" y="1227885"/>
                  </a:lnTo>
                  <a:lnTo>
                    <a:pt x="3310847" y="1266587"/>
                  </a:lnTo>
                  <a:lnTo>
                    <a:pt x="3283029" y="1300305"/>
                  </a:lnTo>
                  <a:lnTo>
                    <a:pt x="3249311" y="1328123"/>
                  </a:lnTo>
                  <a:lnTo>
                    <a:pt x="3210609" y="1349126"/>
                  </a:lnTo>
                  <a:lnTo>
                    <a:pt x="3167838" y="1362400"/>
                  </a:lnTo>
                  <a:lnTo>
                    <a:pt x="3121914" y="1367027"/>
                  </a:lnTo>
                  <a:lnTo>
                    <a:pt x="227838" y="1367027"/>
                  </a:lnTo>
                  <a:lnTo>
                    <a:pt x="181920" y="1362400"/>
                  </a:lnTo>
                  <a:lnTo>
                    <a:pt x="139153" y="1349126"/>
                  </a:lnTo>
                  <a:lnTo>
                    <a:pt x="100451" y="1328123"/>
                  </a:lnTo>
                  <a:lnTo>
                    <a:pt x="66732" y="1300305"/>
                  </a:lnTo>
                  <a:lnTo>
                    <a:pt x="38911" y="1266587"/>
                  </a:lnTo>
                  <a:lnTo>
                    <a:pt x="17904" y="1227885"/>
                  </a:lnTo>
                  <a:lnTo>
                    <a:pt x="4628" y="1185114"/>
                  </a:lnTo>
                  <a:lnTo>
                    <a:pt x="0" y="1139189"/>
                  </a:lnTo>
                  <a:lnTo>
                    <a:pt x="0" y="227837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533400" y="2514600"/>
            <a:ext cx="261620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BRANŻOWA</a:t>
            </a:r>
            <a:r>
              <a:rPr sz="2400" b="1" spc="-2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SZKOŁA </a:t>
            </a:r>
            <a:r>
              <a:rPr sz="2400" b="1">
                <a:latin typeface="Calibri"/>
                <a:cs typeface="Calibri"/>
              </a:rPr>
              <a:t>I </a:t>
            </a:r>
            <a:r>
              <a:rPr sz="2400" b="1" spc="-10">
                <a:latin typeface="Calibri"/>
                <a:cs typeface="Calibri"/>
              </a:rPr>
              <a:t>STOPNIA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3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0" err="1">
                <a:latin typeface="Calibri"/>
                <a:cs typeface="Calibri"/>
              </a:rPr>
              <a:t>lata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3581400" y="576152"/>
            <a:ext cx="3505200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>
                <a:latin typeface="+mn-lt"/>
              </a:rPr>
              <a:t>Betoniarz - zbrojarz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>
                <a:latin typeface="+mn-lt"/>
              </a:rPr>
              <a:t>Cukiernik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>
                <a:latin typeface="+mn-lt"/>
              </a:rPr>
              <a:t>Elektromechanik pojazdów samochodowych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>
                <a:latin typeface="+mn-lt"/>
              </a:rPr>
              <a:t>Elektryk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>
                <a:latin typeface="+mn-lt"/>
              </a:rPr>
              <a:t>Fryzjer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>
                <a:latin typeface="+mn-lt"/>
              </a:rPr>
              <a:t>Kelner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>
                <a:latin typeface="+mn-lt"/>
              </a:rPr>
              <a:t>Kierowca mechanik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>
                <a:latin typeface="+mn-lt"/>
              </a:rPr>
              <a:t>Kucharz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>
                <a:latin typeface="+mn-lt"/>
              </a:rPr>
              <a:t>Magazynier logistyk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>
                <a:latin typeface="+mn-lt"/>
              </a:rPr>
              <a:t>Mechanik monter maszyn i urządzeń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>
                <a:latin typeface="+mn-lt"/>
              </a:rPr>
              <a:t>Mechanik </a:t>
            </a:r>
            <a:r>
              <a:rPr lang="pl-PL" smtClean="0">
                <a:latin typeface="+mn-lt"/>
              </a:rPr>
              <a:t>motocyklowy</a:t>
            </a:r>
            <a:endParaRPr lang="pl-PL">
              <a:latin typeface="+mn-lt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7921909" y="609600"/>
            <a:ext cx="39652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mtClean="0">
                <a:latin typeface="+mn-lt"/>
              </a:rPr>
              <a:t>Mechanik pojazdów samochodowych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>
                <a:latin typeface="+mn-lt"/>
              </a:rPr>
              <a:t>Mechanik operator pojazdów </a:t>
            </a:r>
            <a:endParaRPr lang="pl-PL" smtClean="0">
              <a:latin typeface="+mn-lt"/>
            </a:endParaRPr>
          </a:p>
          <a:p>
            <a:pPr marL="171450" indent="-171450">
              <a:lnSpc>
                <a:spcPct val="150000"/>
              </a:lnSpc>
            </a:pPr>
            <a:r>
              <a:rPr lang="pl-PL" smtClean="0">
                <a:latin typeface="+mn-lt"/>
              </a:rPr>
              <a:t>i </a:t>
            </a:r>
            <a:r>
              <a:rPr lang="pl-PL">
                <a:latin typeface="+mn-lt"/>
              </a:rPr>
              <a:t>maszyn rolniczych </a:t>
            </a:r>
            <a:endParaRPr lang="pl-PL" smtClean="0">
              <a:latin typeface="+mn-lt"/>
            </a:endParaRP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mtClean="0">
                <a:latin typeface="+mn-lt"/>
              </a:rPr>
              <a:t>Monter sieci i instalacji sanitarnych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mtClean="0">
                <a:latin typeface="+mn-lt"/>
              </a:rPr>
              <a:t>Monter zabudowy i robót </a:t>
            </a:r>
          </a:p>
          <a:p>
            <a:pPr marL="171450" lvl="0" indent="-171450">
              <a:lnSpc>
                <a:spcPct val="150000"/>
              </a:lnSpc>
            </a:pPr>
            <a:r>
              <a:rPr lang="pl-PL">
                <a:latin typeface="+mn-lt"/>
              </a:rPr>
              <a:t> </a:t>
            </a:r>
            <a:r>
              <a:rPr lang="pl-PL" smtClean="0">
                <a:latin typeface="+mn-lt"/>
              </a:rPr>
              <a:t>   wykończeniowych w budownictwie 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mtClean="0">
                <a:latin typeface="+mn-lt"/>
              </a:rPr>
              <a:t>Murarz – tynkarz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mtClean="0">
                <a:latin typeface="+mn-lt"/>
              </a:rPr>
              <a:t>Ogrodnik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mtClean="0">
                <a:latin typeface="+mn-lt"/>
              </a:rPr>
              <a:t>Operator obrabiarek CNC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mtClean="0">
                <a:latin typeface="+mn-lt"/>
              </a:rPr>
              <a:t>Pracownik obsługi hotelowej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mtClean="0">
                <a:latin typeface="+mn-lt"/>
              </a:rPr>
              <a:t>Przetwórca mięsa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mtClean="0">
                <a:latin typeface="+mn-lt"/>
              </a:rPr>
              <a:t>Sprzedawca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mtClean="0">
                <a:latin typeface="+mn-lt"/>
              </a:rPr>
              <a:t>Stolarz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mtClean="0">
                <a:latin typeface="+mn-lt"/>
              </a:rPr>
              <a:t>Ślusarz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7921243" y="4943728"/>
            <a:ext cx="600075" cy="192405"/>
          </a:xfrm>
          <a:custGeom>
            <a:avLst/>
            <a:gdLst/>
            <a:ahLst/>
            <a:cxnLst/>
            <a:rect l="l" t="t" r="r" b="b"/>
            <a:pathLst>
              <a:path w="600075" h="192404">
                <a:moveTo>
                  <a:pt x="538337" y="63500"/>
                </a:moveTo>
                <a:lnTo>
                  <a:pt x="439292" y="63500"/>
                </a:lnTo>
                <a:lnTo>
                  <a:pt x="440308" y="127508"/>
                </a:lnTo>
                <a:lnTo>
                  <a:pt x="408347" y="127997"/>
                </a:lnTo>
                <a:lnTo>
                  <a:pt x="409321" y="192024"/>
                </a:lnTo>
                <a:lnTo>
                  <a:pt x="599821" y="93091"/>
                </a:lnTo>
                <a:lnTo>
                  <a:pt x="538337" y="63500"/>
                </a:lnTo>
                <a:close/>
              </a:path>
              <a:path w="600075" h="192404">
                <a:moveTo>
                  <a:pt x="407373" y="63989"/>
                </a:moveTo>
                <a:lnTo>
                  <a:pt x="0" y="70231"/>
                </a:lnTo>
                <a:lnTo>
                  <a:pt x="1015" y="134239"/>
                </a:lnTo>
                <a:lnTo>
                  <a:pt x="408347" y="127997"/>
                </a:lnTo>
                <a:lnTo>
                  <a:pt x="407373" y="63989"/>
                </a:lnTo>
                <a:close/>
              </a:path>
              <a:path w="600075" h="192404">
                <a:moveTo>
                  <a:pt x="439292" y="63500"/>
                </a:moveTo>
                <a:lnTo>
                  <a:pt x="407373" y="63989"/>
                </a:lnTo>
                <a:lnTo>
                  <a:pt x="408347" y="127997"/>
                </a:lnTo>
                <a:lnTo>
                  <a:pt x="440308" y="127508"/>
                </a:lnTo>
                <a:lnTo>
                  <a:pt x="439292" y="63500"/>
                </a:lnTo>
                <a:close/>
              </a:path>
              <a:path w="600075" h="192404">
                <a:moveTo>
                  <a:pt x="406400" y="0"/>
                </a:moveTo>
                <a:lnTo>
                  <a:pt x="407373" y="63989"/>
                </a:lnTo>
                <a:lnTo>
                  <a:pt x="439292" y="63500"/>
                </a:lnTo>
                <a:lnTo>
                  <a:pt x="538337" y="63500"/>
                </a:lnTo>
                <a:lnTo>
                  <a:pt x="4064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685800" y="457200"/>
            <a:ext cx="7773136" cy="5394325"/>
            <a:chOff x="689381" y="463423"/>
            <a:chExt cx="7773136" cy="5394325"/>
          </a:xfrm>
        </p:grpSpPr>
        <p:sp>
          <p:nvSpPr>
            <p:cNvPr id="9" name="object 9"/>
            <p:cNvSpPr/>
            <p:nvPr/>
          </p:nvSpPr>
          <p:spPr>
            <a:xfrm>
              <a:off x="689381" y="671829"/>
              <a:ext cx="1229995" cy="2516505"/>
            </a:xfrm>
            <a:custGeom>
              <a:avLst/>
              <a:gdLst/>
              <a:ahLst/>
              <a:cxnLst/>
              <a:rect l="l" t="t" r="r" b="b"/>
              <a:pathLst>
                <a:path w="1229995" h="2516505">
                  <a:moveTo>
                    <a:pt x="1229969" y="228600"/>
                  </a:moveTo>
                  <a:lnTo>
                    <a:pt x="1081633" y="0"/>
                  </a:lnTo>
                  <a:lnTo>
                    <a:pt x="1036548" y="120777"/>
                  </a:lnTo>
                  <a:lnTo>
                    <a:pt x="998550" y="126961"/>
                  </a:lnTo>
                  <a:lnTo>
                    <a:pt x="960513" y="135775"/>
                  </a:lnTo>
                  <a:lnTo>
                    <a:pt x="922502" y="147154"/>
                  </a:lnTo>
                  <a:lnTo>
                    <a:pt x="884567" y="161036"/>
                  </a:lnTo>
                  <a:lnTo>
                    <a:pt x="846759" y="177355"/>
                  </a:lnTo>
                  <a:lnTo>
                    <a:pt x="809155" y="196049"/>
                  </a:lnTo>
                  <a:lnTo>
                    <a:pt x="771791" y="217055"/>
                  </a:lnTo>
                  <a:lnTo>
                    <a:pt x="734745" y="240322"/>
                  </a:lnTo>
                  <a:lnTo>
                    <a:pt x="698055" y="265772"/>
                  </a:lnTo>
                  <a:lnTo>
                    <a:pt x="661809" y="293344"/>
                  </a:lnTo>
                  <a:lnTo>
                    <a:pt x="626033" y="322986"/>
                  </a:lnTo>
                  <a:lnTo>
                    <a:pt x="590816" y="354609"/>
                  </a:lnTo>
                  <a:lnTo>
                    <a:pt x="556196" y="388175"/>
                  </a:lnTo>
                  <a:lnTo>
                    <a:pt x="522236" y="423621"/>
                  </a:lnTo>
                  <a:lnTo>
                    <a:pt x="488988" y="460857"/>
                  </a:lnTo>
                  <a:lnTo>
                    <a:pt x="456526" y="499846"/>
                  </a:lnTo>
                  <a:lnTo>
                    <a:pt x="424903" y="540524"/>
                  </a:lnTo>
                  <a:lnTo>
                    <a:pt x="394182" y="582803"/>
                  </a:lnTo>
                  <a:lnTo>
                    <a:pt x="364401" y="626656"/>
                  </a:lnTo>
                  <a:lnTo>
                    <a:pt x="335648" y="671982"/>
                  </a:lnTo>
                  <a:lnTo>
                    <a:pt x="307949" y="718756"/>
                  </a:lnTo>
                  <a:lnTo>
                    <a:pt x="281393" y="766876"/>
                  </a:lnTo>
                  <a:lnTo>
                    <a:pt x="256019" y="816305"/>
                  </a:lnTo>
                  <a:lnTo>
                    <a:pt x="231889" y="866978"/>
                  </a:lnTo>
                  <a:lnTo>
                    <a:pt x="209067" y="918819"/>
                  </a:lnTo>
                  <a:lnTo>
                    <a:pt x="187617" y="971778"/>
                  </a:lnTo>
                  <a:lnTo>
                    <a:pt x="173672" y="1009357"/>
                  </a:lnTo>
                  <a:lnTo>
                    <a:pt x="178409" y="996061"/>
                  </a:lnTo>
                  <a:lnTo>
                    <a:pt x="163195" y="1036840"/>
                  </a:lnTo>
                  <a:lnTo>
                    <a:pt x="163195" y="1038758"/>
                  </a:lnTo>
                  <a:lnTo>
                    <a:pt x="153403" y="1067790"/>
                  </a:lnTo>
                  <a:lnTo>
                    <a:pt x="158711" y="1051369"/>
                  </a:lnTo>
                  <a:lnTo>
                    <a:pt x="163195" y="1038758"/>
                  </a:lnTo>
                  <a:lnTo>
                    <a:pt x="163195" y="1036840"/>
                  </a:lnTo>
                  <a:lnTo>
                    <a:pt x="115760" y="1163955"/>
                  </a:lnTo>
                  <a:lnTo>
                    <a:pt x="96062" y="1219263"/>
                  </a:lnTo>
                  <a:lnTo>
                    <a:pt x="78244" y="1274483"/>
                  </a:lnTo>
                  <a:lnTo>
                    <a:pt x="62293" y="1329512"/>
                  </a:lnTo>
                  <a:lnTo>
                    <a:pt x="48196" y="1384312"/>
                  </a:lnTo>
                  <a:lnTo>
                    <a:pt x="35928" y="1438770"/>
                  </a:lnTo>
                  <a:lnTo>
                    <a:pt x="25476" y="1492834"/>
                  </a:lnTo>
                  <a:lnTo>
                    <a:pt x="16827" y="1546415"/>
                  </a:lnTo>
                  <a:lnTo>
                    <a:pt x="9982" y="1599438"/>
                  </a:lnTo>
                  <a:lnTo>
                    <a:pt x="4902" y="1651825"/>
                  </a:lnTo>
                  <a:lnTo>
                    <a:pt x="1574" y="1703489"/>
                  </a:lnTo>
                  <a:lnTo>
                    <a:pt x="0" y="1754365"/>
                  </a:lnTo>
                  <a:lnTo>
                    <a:pt x="152" y="1804377"/>
                  </a:lnTo>
                  <a:lnTo>
                    <a:pt x="2019" y="1853438"/>
                  </a:lnTo>
                  <a:lnTo>
                    <a:pt x="5588" y="1901482"/>
                  </a:lnTo>
                  <a:lnTo>
                    <a:pt x="10845" y="1948421"/>
                  </a:lnTo>
                  <a:lnTo>
                    <a:pt x="17767" y="1994179"/>
                  </a:lnTo>
                  <a:lnTo>
                    <a:pt x="26352" y="2038680"/>
                  </a:lnTo>
                  <a:lnTo>
                    <a:pt x="36563" y="2081847"/>
                  </a:lnTo>
                  <a:lnTo>
                    <a:pt x="48412" y="2123605"/>
                  </a:lnTo>
                  <a:lnTo>
                    <a:pt x="61861" y="2163864"/>
                  </a:lnTo>
                  <a:lnTo>
                    <a:pt x="76911" y="2202573"/>
                  </a:lnTo>
                  <a:lnTo>
                    <a:pt x="93535" y="2239619"/>
                  </a:lnTo>
                  <a:lnTo>
                    <a:pt x="111734" y="2274951"/>
                  </a:lnTo>
                  <a:lnTo>
                    <a:pt x="131470" y="2308491"/>
                  </a:lnTo>
                  <a:lnTo>
                    <a:pt x="152755" y="2340140"/>
                  </a:lnTo>
                  <a:lnTo>
                    <a:pt x="199859" y="2397518"/>
                  </a:lnTo>
                  <a:lnTo>
                    <a:pt x="252933" y="2446451"/>
                  </a:lnTo>
                  <a:lnTo>
                    <a:pt x="311835" y="2486317"/>
                  </a:lnTo>
                  <a:lnTo>
                    <a:pt x="376478" y="2516505"/>
                  </a:lnTo>
                  <a:lnTo>
                    <a:pt x="439127" y="2348611"/>
                  </a:lnTo>
                  <a:lnTo>
                    <a:pt x="406095" y="2334755"/>
                  </a:lnTo>
                  <a:lnTo>
                    <a:pt x="374484" y="2318410"/>
                  </a:lnTo>
                  <a:lnTo>
                    <a:pt x="315569" y="2278519"/>
                  </a:lnTo>
                  <a:lnTo>
                    <a:pt x="262509" y="2229574"/>
                  </a:lnTo>
                  <a:lnTo>
                    <a:pt x="215404" y="2172195"/>
                  </a:lnTo>
                  <a:lnTo>
                    <a:pt x="194119" y="2140534"/>
                  </a:lnTo>
                  <a:lnTo>
                    <a:pt x="174371" y="2107006"/>
                  </a:lnTo>
                  <a:lnTo>
                    <a:pt x="156184" y="2071674"/>
                  </a:lnTo>
                  <a:lnTo>
                    <a:pt x="139547" y="2034616"/>
                  </a:lnTo>
                  <a:lnTo>
                    <a:pt x="124498" y="1995919"/>
                  </a:lnTo>
                  <a:lnTo>
                    <a:pt x="111048" y="1955660"/>
                  </a:lnTo>
                  <a:lnTo>
                    <a:pt x="99212" y="1913902"/>
                  </a:lnTo>
                  <a:lnTo>
                    <a:pt x="88988" y="1870735"/>
                  </a:lnTo>
                  <a:lnTo>
                    <a:pt x="80416" y="1826234"/>
                  </a:lnTo>
                  <a:lnTo>
                    <a:pt x="73494" y="1780489"/>
                  </a:lnTo>
                  <a:lnTo>
                    <a:pt x="68237" y="1733550"/>
                  </a:lnTo>
                  <a:lnTo>
                    <a:pt x="64668" y="1685518"/>
                  </a:lnTo>
                  <a:lnTo>
                    <a:pt x="62801" y="1636458"/>
                  </a:lnTo>
                  <a:lnTo>
                    <a:pt x="62649" y="1586445"/>
                  </a:lnTo>
                  <a:lnTo>
                    <a:pt x="64223" y="1535569"/>
                  </a:lnTo>
                  <a:lnTo>
                    <a:pt x="67551" y="1483906"/>
                  </a:lnTo>
                  <a:lnTo>
                    <a:pt x="72631" y="1431531"/>
                  </a:lnTo>
                  <a:lnTo>
                    <a:pt x="79476" y="1378508"/>
                  </a:lnTo>
                  <a:lnTo>
                    <a:pt x="88125" y="1324927"/>
                  </a:lnTo>
                  <a:lnTo>
                    <a:pt x="98577" y="1270876"/>
                  </a:lnTo>
                  <a:lnTo>
                    <a:pt x="110845" y="1216406"/>
                  </a:lnTo>
                  <a:lnTo>
                    <a:pt x="124942" y="1161618"/>
                  </a:lnTo>
                  <a:lnTo>
                    <a:pt x="140893" y="1106576"/>
                  </a:lnTo>
                  <a:lnTo>
                    <a:pt x="173177" y="1026553"/>
                  </a:lnTo>
                  <a:lnTo>
                    <a:pt x="198704" y="973696"/>
                  </a:lnTo>
                  <a:lnTo>
                    <a:pt x="225552" y="922286"/>
                  </a:lnTo>
                  <a:lnTo>
                    <a:pt x="253631" y="872375"/>
                  </a:lnTo>
                  <a:lnTo>
                    <a:pt x="282892" y="824039"/>
                  </a:lnTo>
                  <a:lnTo>
                    <a:pt x="313258" y="777328"/>
                  </a:lnTo>
                  <a:lnTo>
                    <a:pt x="344678" y="732320"/>
                  </a:lnTo>
                  <a:lnTo>
                    <a:pt x="377063" y="689063"/>
                  </a:lnTo>
                  <a:lnTo>
                    <a:pt x="410362" y="647636"/>
                  </a:lnTo>
                  <a:lnTo>
                    <a:pt x="444512" y="608101"/>
                  </a:lnTo>
                  <a:lnTo>
                    <a:pt x="479437" y="570509"/>
                  </a:lnTo>
                  <a:lnTo>
                    <a:pt x="515073" y="534949"/>
                  </a:lnTo>
                  <a:lnTo>
                    <a:pt x="551357" y="501459"/>
                  </a:lnTo>
                  <a:lnTo>
                    <a:pt x="588213" y="470115"/>
                  </a:lnTo>
                  <a:lnTo>
                    <a:pt x="625576" y="440969"/>
                  </a:lnTo>
                  <a:lnTo>
                    <a:pt x="663397" y="414108"/>
                  </a:lnTo>
                  <a:lnTo>
                    <a:pt x="701586" y="389585"/>
                  </a:lnTo>
                  <a:lnTo>
                    <a:pt x="740092" y="367449"/>
                  </a:lnTo>
                  <a:lnTo>
                    <a:pt x="778840" y="347789"/>
                  </a:lnTo>
                  <a:lnTo>
                    <a:pt x="817765" y="330657"/>
                  </a:lnTo>
                  <a:lnTo>
                    <a:pt x="856805" y="316115"/>
                  </a:lnTo>
                  <a:lnTo>
                    <a:pt x="895896" y="304228"/>
                  </a:lnTo>
                  <a:lnTo>
                    <a:pt x="934961" y="295059"/>
                  </a:lnTo>
                  <a:lnTo>
                    <a:pt x="973937" y="288671"/>
                  </a:lnTo>
                  <a:lnTo>
                    <a:pt x="928852" y="409448"/>
                  </a:lnTo>
                  <a:lnTo>
                    <a:pt x="1229969" y="2286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89389" y="671830"/>
              <a:ext cx="1229995" cy="2516505"/>
            </a:xfrm>
            <a:custGeom>
              <a:avLst/>
              <a:gdLst/>
              <a:ahLst/>
              <a:cxnLst/>
              <a:rect l="l" t="t" r="r" b="b"/>
              <a:pathLst>
                <a:path w="1229995" h="2516505">
                  <a:moveTo>
                    <a:pt x="178401" y="996061"/>
                  </a:moveTo>
                  <a:lnTo>
                    <a:pt x="158706" y="1051365"/>
                  </a:lnTo>
                  <a:lnTo>
                    <a:pt x="140891" y="1106575"/>
                  </a:lnTo>
                  <a:lnTo>
                    <a:pt x="124940" y="1161614"/>
                  </a:lnTo>
                  <a:lnTo>
                    <a:pt x="110838" y="1216403"/>
                  </a:lnTo>
                  <a:lnTo>
                    <a:pt x="98570" y="1270866"/>
                  </a:lnTo>
                  <a:lnTo>
                    <a:pt x="88122" y="1324924"/>
                  </a:lnTo>
                  <a:lnTo>
                    <a:pt x="79478" y="1378501"/>
                  </a:lnTo>
                  <a:lnTo>
                    <a:pt x="72623" y="1431518"/>
                  </a:lnTo>
                  <a:lnTo>
                    <a:pt x="67543" y="1483899"/>
                  </a:lnTo>
                  <a:lnTo>
                    <a:pt x="64222" y="1535566"/>
                  </a:lnTo>
                  <a:lnTo>
                    <a:pt x="62646" y="1586441"/>
                  </a:lnTo>
                  <a:lnTo>
                    <a:pt x="62799" y="1636447"/>
                  </a:lnTo>
                  <a:lnTo>
                    <a:pt x="64667" y="1685507"/>
                  </a:lnTo>
                  <a:lnTo>
                    <a:pt x="68235" y="1733543"/>
                  </a:lnTo>
                  <a:lnTo>
                    <a:pt x="73488" y="1780477"/>
                  </a:lnTo>
                  <a:lnTo>
                    <a:pt x="80411" y="1826232"/>
                  </a:lnTo>
                  <a:lnTo>
                    <a:pt x="88988" y="1870731"/>
                  </a:lnTo>
                  <a:lnTo>
                    <a:pt x="99206" y="1913896"/>
                  </a:lnTo>
                  <a:lnTo>
                    <a:pt x="111049" y="1955649"/>
                  </a:lnTo>
                  <a:lnTo>
                    <a:pt x="124502" y="1995913"/>
                  </a:lnTo>
                  <a:lnTo>
                    <a:pt x="139550" y="2034612"/>
                  </a:lnTo>
                  <a:lnTo>
                    <a:pt x="156178" y="2071666"/>
                  </a:lnTo>
                  <a:lnTo>
                    <a:pt x="174372" y="2106999"/>
                  </a:lnTo>
                  <a:lnTo>
                    <a:pt x="194116" y="2140533"/>
                  </a:lnTo>
                  <a:lnTo>
                    <a:pt x="215396" y="2172191"/>
                  </a:lnTo>
                  <a:lnTo>
                    <a:pt x="262502" y="2229568"/>
                  </a:lnTo>
                  <a:lnTo>
                    <a:pt x="315571" y="2278510"/>
                  </a:lnTo>
                  <a:lnTo>
                    <a:pt x="374483" y="2318398"/>
                  </a:lnTo>
                  <a:lnTo>
                    <a:pt x="439119" y="2348611"/>
                  </a:lnTo>
                  <a:lnTo>
                    <a:pt x="376470" y="2516505"/>
                  </a:lnTo>
                  <a:lnTo>
                    <a:pt x="311836" y="2486312"/>
                  </a:lnTo>
                  <a:lnTo>
                    <a:pt x="252926" y="2446440"/>
                  </a:lnTo>
                  <a:lnTo>
                    <a:pt x="199858" y="2397508"/>
                  </a:lnTo>
                  <a:lnTo>
                    <a:pt x="152752" y="2340138"/>
                  </a:lnTo>
                  <a:lnTo>
                    <a:pt x="131473" y="2308482"/>
                  </a:lnTo>
                  <a:lnTo>
                    <a:pt x="111729" y="2274949"/>
                  </a:lnTo>
                  <a:lnTo>
                    <a:pt x="93535" y="2239616"/>
                  </a:lnTo>
                  <a:lnTo>
                    <a:pt x="76907" y="2202562"/>
                  </a:lnTo>
                  <a:lnTo>
                    <a:pt x="61858" y="2163863"/>
                  </a:lnTo>
                  <a:lnTo>
                    <a:pt x="48405" y="2123596"/>
                  </a:lnTo>
                  <a:lnTo>
                    <a:pt x="36562" y="2081841"/>
                  </a:lnTo>
                  <a:lnTo>
                    <a:pt x="26344" y="2038674"/>
                  </a:lnTo>
                  <a:lnTo>
                    <a:pt x="17766" y="1994172"/>
                  </a:lnTo>
                  <a:lnTo>
                    <a:pt x="10843" y="1948414"/>
                  </a:lnTo>
                  <a:lnTo>
                    <a:pt x="5590" y="1901476"/>
                  </a:lnTo>
                  <a:lnTo>
                    <a:pt x="2022" y="1853437"/>
                  </a:lnTo>
                  <a:lnTo>
                    <a:pt x="153" y="1804373"/>
                  </a:lnTo>
                  <a:lnTo>
                    <a:pt x="0" y="1754363"/>
                  </a:lnTo>
                  <a:lnTo>
                    <a:pt x="1575" y="1703484"/>
                  </a:lnTo>
                  <a:lnTo>
                    <a:pt x="4896" y="1651814"/>
                  </a:lnTo>
                  <a:lnTo>
                    <a:pt x="9976" y="1599429"/>
                  </a:lnTo>
                  <a:lnTo>
                    <a:pt x="16830" y="1546408"/>
                  </a:lnTo>
                  <a:lnTo>
                    <a:pt x="25474" y="1492828"/>
                  </a:lnTo>
                  <a:lnTo>
                    <a:pt x="35922" y="1438767"/>
                  </a:lnTo>
                  <a:lnTo>
                    <a:pt x="48190" y="1384302"/>
                  </a:lnTo>
                  <a:lnTo>
                    <a:pt x="62291" y="1329511"/>
                  </a:lnTo>
                  <a:lnTo>
                    <a:pt x="78242" y="1274471"/>
                  </a:lnTo>
                  <a:lnTo>
                    <a:pt x="96057" y="1219259"/>
                  </a:lnTo>
                  <a:lnTo>
                    <a:pt x="115752" y="1163955"/>
                  </a:lnTo>
                  <a:lnTo>
                    <a:pt x="178401" y="996061"/>
                  </a:lnTo>
                  <a:lnTo>
                    <a:pt x="199753" y="941353"/>
                  </a:lnTo>
                  <a:lnTo>
                    <a:pt x="222536" y="887820"/>
                  </a:lnTo>
                  <a:lnTo>
                    <a:pt x="246687" y="835525"/>
                  </a:lnTo>
                  <a:lnTo>
                    <a:pt x="272144" y="784533"/>
                  </a:lnTo>
                  <a:lnTo>
                    <a:pt x="298844" y="734906"/>
                  </a:lnTo>
                  <a:lnTo>
                    <a:pt x="326726" y="686709"/>
                  </a:lnTo>
                  <a:lnTo>
                    <a:pt x="355727" y="640004"/>
                  </a:lnTo>
                  <a:lnTo>
                    <a:pt x="385784" y="594856"/>
                  </a:lnTo>
                  <a:lnTo>
                    <a:pt x="416836" y="551327"/>
                  </a:lnTo>
                  <a:lnTo>
                    <a:pt x="448820" y="509482"/>
                  </a:lnTo>
                  <a:lnTo>
                    <a:pt x="481675" y="469384"/>
                  </a:lnTo>
                  <a:lnTo>
                    <a:pt x="515337" y="431097"/>
                  </a:lnTo>
                  <a:lnTo>
                    <a:pt x="549744" y="394684"/>
                  </a:lnTo>
                  <a:lnTo>
                    <a:pt x="584834" y="360208"/>
                  </a:lnTo>
                  <a:lnTo>
                    <a:pt x="620546" y="327734"/>
                  </a:lnTo>
                  <a:lnTo>
                    <a:pt x="656816" y="297324"/>
                  </a:lnTo>
                  <a:lnTo>
                    <a:pt x="693582" y="269043"/>
                  </a:lnTo>
                  <a:lnTo>
                    <a:pt x="730782" y="242954"/>
                  </a:lnTo>
                  <a:lnTo>
                    <a:pt x="768355" y="219120"/>
                  </a:lnTo>
                  <a:lnTo>
                    <a:pt x="806236" y="197606"/>
                  </a:lnTo>
                  <a:lnTo>
                    <a:pt x="844365" y="178474"/>
                  </a:lnTo>
                  <a:lnTo>
                    <a:pt x="882679" y="161788"/>
                  </a:lnTo>
                  <a:lnTo>
                    <a:pt x="921116" y="147611"/>
                  </a:lnTo>
                  <a:lnTo>
                    <a:pt x="959613" y="136008"/>
                  </a:lnTo>
                  <a:lnTo>
                    <a:pt x="998108" y="127042"/>
                  </a:lnTo>
                  <a:lnTo>
                    <a:pt x="1036540" y="120777"/>
                  </a:lnTo>
                  <a:lnTo>
                    <a:pt x="1081625" y="0"/>
                  </a:lnTo>
                  <a:lnTo>
                    <a:pt x="1229961" y="228600"/>
                  </a:lnTo>
                  <a:lnTo>
                    <a:pt x="928844" y="409448"/>
                  </a:lnTo>
                  <a:lnTo>
                    <a:pt x="973929" y="288671"/>
                  </a:lnTo>
                  <a:lnTo>
                    <a:pt x="934953" y="295053"/>
                  </a:lnTo>
                  <a:lnTo>
                    <a:pt x="895889" y="304219"/>
                  </a:lnTo>
                  <a:lnTo>
                    <a:pt x="856805" y="316106"/>
                  </a:lnTo>
                  <a:lnTo>
                    <a:pt x="817765" y="330649"/>
                  </a:lnTo>
                  <a:lnTo>
                    <a:pt x="778838" y="347785"/>
                  </a:lnTo>
                  <a:lnTo>
                    <a:pt x="740089" y="367448"/>
                  </a:lnTo>
                  <a:lnTo>
                    <a:pt x="701585" y="389576"/>
                  </a:lnTo>
                  <a:lnTo>
                    <a:pt x="663392" y="414104"/>
                  </a:lnTo>
                  <a:lnTo>
                    <a:pt x="625578" y="440969"/>
                  </a:lnTo>
                  <a:lnTo>
                    <a:pt x="588209" y="470105"/>
                  </a:lnTo>
                  <a:lnTo>
                    <a:pt x="551351" y="501450"/>
                  </a:lnTo>
                  <a:lnTo>
                    <a:pt x="515071" y="534939"/>
                  </a:lnTo>
                  <a:lnTo>
                    <a:pt x="479436" y="570509"/>
                  </a:lnTo>
                  <a:lnTo>
                    <a:pt x="444512" y="608095"/>
                  </a:lnTo>
                  <a:lnTo>
                    <a:pt x="410365" y="647633"/>
                  </a:lnTo>
                  <a:lnTo>
                    <a:pt x="377062" y="689059"/>
                  </a:lnTo>
                  <a:lnTo>
                    <a:pt x="344671" y="732310"/>
                  </a:lnTo>
                  <a:lnTo>
                    <a:pt x="313257" y="777321"/>
                  </a:lnTo>
                  <a:lnTo>
                    <a:pt x="282887" y="824028"/>
                  </a:lnTo>
                  <a:lnTo>
                    <a:pt x="253627" y="872368"/>
                  </a:lnTo>
                  <a:lnTo>
                    <a:pt x="225544" y="922276"/>
                  </a:lnTo>
                  <a:lnTo>
                    <a:pt x="198706" y="973688"/>
                  </a:lnTo>
                  <a:lnTo>
                    <a:pt x="173177" y="1026541"/>
                  </a:lnTo>
                  <a:lnTo>
                    <a:pt x="149026" y="1080770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090416" y="1767077"/>
              <a:ext cx="3814445" cy="1468755"/>
            </a:xfrm>
            <a:custGeom>
              <a:avLst/>
              <a:gdLst/>
              <a:ahLst/>
              <a:cxnLst/>
              <a:rect l="l" t="t" r="r" b="b"/>
              <a:pathLst>
                <a:path w="3814445" h="1468755">
                  <a:moveTo>
                    <a:pt x="712470" y="1426083"/>
                  </a:moveTo>
                  <a:lnTo>
                    <a:pt x="151574" y="795083"/>
                  </a:lnTo>
                  <a:lnTo>
                    <a:pt x="178511" y="771144"/>
                  </a:lnTo>
                  <a:lnTo>
                    <a:pt x="199390" y="752602"/>
                  </a:lnTo>
                  <a:lnTo>
                    <a:pt x="0" y="672846"/>
                  </a:lnTo>
                  <a:lnTo>
                    <a:pt x="55880" y="880110"/>
                  </a:lnTo>
                  <a:lnTo>
                    <a:pt x="103695" y="837628"/>
                  </a:lnTo>
                  <a:lnTo>
                    <a:pt x="664718" y="1468628"/>
                  </a:lnTo>
                  <a:lnTo>
                    <a:pt x="712470" y="1426083"/>
                  </a:lnTo>
                  <a:close/>
                </a:path>
                <a:path w="3814445" h="1468755">
                  <a:moveTo>
                    <a:pt x="3814064" y="1128395"/>
                  </a:moveTo>
                  <a:lnTo>
                    <a:pt x="2374646" y="753529"/>
                  </a:lnTo>
                  <a:lnTo>
                    <a:pt x="2374646" y="184404"/>
                  </a:lnTo>
                  <a:lnTo>
                    <a:pt x="2380945" y="153174"/>
                  </a:lnTo>
                  <a:lnTo>
                    <a:pt x="2398166" y="127660"/>
                  </a:lnTo>
                  <a:lnTo>
                    <a:pt x="2423718" y="110451"/>
                  </a:lnTo>
                  <a:lnTo>
                    <a:pt x="2455037" y="104140"/>
                  </a:lnTo>
                  <a:lnTo>
                    <a:pt x="2551176" y="104140"/>
                  </a:lnTo>
                  <a:lnTo>
                    <a:pt x="2551176" y="153924"/>
                  </a:lnTo>
                  <a:lnTo>
                    <a:pt x="2628138" y="76962"/>
                  </a:lnTo>
                  <a:lnTo>
                    <a:pt x="2551176" y="0"/>
                  </a:lnTo>
                  <a:lnTo>
                    <a:pt x="2551176" y="49784"/>
                  </a:lnTo>
                  <a:lnTo>
                    <a:pt x="2455037" y="49784"/>
                  </a:lnTo>
                  <a:lnTo>
                    <a:pt x="2412441" y="56654"/>
                  </a:lnTo>
                  <a:lnTo>
                    <a:pt x="2375446" y="75780"/>
                  </a:lnTo>
                  <a:lnTo>
                    <a:pt x="2346287" y="104927"/>
                  </a:lnTo>
                  <a:lnTo>
                    <a:pt x="2327148" y="141884"/>
                  </a:lnTo>
                  <a:lnTo>
                    <a:pt x="2320290" y="184404"/>
                  </a:lnTo>
                  <a:lnTo>
                    <a:pt x="2320290" y="739368"/>
                  </a:lnTo>
                  <a:lnTo>
                    <a:pt x="259435" y="202641"/>
                  </a:lnTo>
                  <a:lnTo>
                    <a:pt x="261531" y="194564"/>
                  </a:lnTo>
                  <a:lnTo>
                    <a:pt x="275590" y="140589"/>
                  </a:lnTo>
                  <a:lnTo>
                    <a:pt x="65532" y="185166"/>
                  </a:lnTo>
                  <a:lnTo>
                    <a:pt x="227203" y="326517"/>
                  </a:lnTo>
                  <a:lnTo>
                    <a:pt x="243344" y="264490"/>
                  </a:lnTo>
                  <a:lnTo>
                    <a:pt x="2320290" y="805484"/>
                  </a:lnTo>
                  <a:lnTo>
                    <a:pt x="2320290" y="1394460"/>
                  </a:lnTo>
                  <a:lnTo>
                    <a:pt x="2374646" y="1394460"/>
                  </a:lnTo>
                  <a:lnTo>
                    <a:pt x="2374646" y="819645"/>
                  </a:lnTo>
                  <a:lnTo>
                    <a:pt x="3797935" y="1190371"/>
                  </a:lnTo>
                  <a:lnTo>
                    <a:pt x="3814064" y="1128395"/>
                  </a:lnTo>
                  <a:close/>
                </a:path>
              </a:pathLst>
            </a:custGeom>
            <a:solidFill>
              <a:srgbClr val="5858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410706" y="1767078"/>
              <a:ext cx="307975" cy="1394460"/>
            </a:xfrm>
            <a:custGeom>
              <a:avLst/>
              <a:gdLst/>
              <a:ahLst/>
              <a:cxnLst/>
              <a:rect l="l" t="t" r="r" b="b"/>
              <a:pathLst>
                <a:path w="307975" h="1394460">
                  <a:moveTo>
                    <a:pt x="0" y="1394460"/>
                  </a:moveTo>
                  <a:lnTo>
                    <a:pt x="0" y="184404"/>
                  </a:lnTo>
                  <a:lnTo>
                    <a:pt x="6869" y="141874"/>
                  </a:lnTo>
                  <a:lnTo>
                    <a:pt x="25997" y="104922"/>
                  </a:lnTo>
                  <a:lnTo>
                    <a:pt x="55165" y="75773"/>
                  </a:lnTo>
                  <a:lnTo>
                    <a:pt x="92155" y="56652"/>
                  </a:lnTo>
                  <a:lnTo>
                    <a:pt x="134747" y="49784"/>
                  </a:lnTo>
                  <a:lnTo>
                    <a:pt x="230886" y="49784"/>
                  </a:lnTo>
                  <a:lnTo>
                    <a:pt x="230886" y="0"/>
                  </a:lnTo>
                  <a:lnTo>
                    <a:pt x="307848" y="76962"/>
                  </a:lnTo>
                  <a:lnTo>
                    <a:pt x="230886" y="153924"/>
                  </a:lnTo>
                  <a:lnTo>
                    <a:pt x="230886" y="104139"/>
                  </a:lnTo>
                  <a:lnTo>
                    <a:pt x="134747" y="104139"/>
                  </a:lnTo>
                  <a:lnTo>
                    <a:pt x="103433" y="110448"/>
                  </a:lnTo>
                  <a:lnTo>
                    <a:pt x="77882" y="127650"/>
                  </a:lnTo>
                  <a:lnTo>
                    <a:pt x="60666" y="153163"/>
                  </a:lnTo>
                  <a:lnTo>
                    <a:pt x="54356" y="184404"/>
                  </a:lnTo>
                  <a:lnTo>
                    <a:pt x="54356" y="1394460"/>
                  </a:lnTo>
                  <a:lnTo>
                    <a:pt x="0" y="1394460"/>
                  </a:lnTo>
                  <a:close/>
                </a:path>
              </a:pathLst>
            </a:custGeom>
            <a:ln w="25908">
              <a:solidFill>
                <a:srgbClr val="58585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340732" y="1045464"/>
              <a:ext cx="580390" cy="2084070"/>
            </a:xfrm>
            <a:custGeom>
              <a:avLst/>
              <a:gdLst/>
              <a:ahLst/>
              <a:cxnLst/>
              <a:rect l="l" t="t" r="r" b="b"/>
              <a:pathLst>
                <a:path w="580389" h="2084070">
                  <a:moveTo>
                    <a:pt x="124468" y="179194"/>
                  </a:moveTo>
                  <a:lnTo>
                    <a:pt x="62238" y="194180"/>
                  </a:lnTo>
                  <a:lnTo>
                    <a:pt x="517778" y="2083562"/>
                  </a:lnTo>
                  <a:lnTo>
                    <a:pt x="580008" y="2068576"/>
                  </a:lnTo>
                  <a:lnTo>
                    <a:pt x="124468" y="179194"/>
                  </a:lnTo>
                  <a:close/>
                </a:path>
                <a:path w="580389" h="2084070">
                  <a:moveTo>
                    <a:pt x="48387" y="0"/>
                  </a:moveTo>
                  <a:lnTo>
                    <a:pt x="0" y="209169"/>
                  </a:lnTo>
                  <a:lnTo>
                    <a:pt x="62238" y="194180"/>
                  </a:lnTo>
                  <a:lnTo>
                    <a:pt x="54737" y="163068"/>
                  </a:lnTo>
                  <a:lnTo>
                    <a:pt x="116966" y="148082"/>
                  </a:lnTo>
                  <a:lnTo>
                    <a:pt x="173105" y="148082"/>
                  </a:lnTo>
                  <a:lnTo>
                    <a:pt x="48387" y="0"/>
                  </a:lnTo>
                  <a:close/>
                </a:path>
                <a:path w="580389" h="2084070">
                  <a:moveTo>
                    <a:pt x="116966" y="148082"/>
                  </a:moveTo>
                  <a:lnTo>
                    <a:pt x="54737" y="163068"/>
                  </a:lnTo>
                  <a:lnTo>
                    <a:pt x="62238" y="194180"/>
                  </a:lnTo>
                  <a:lnTo>
                    <a:pt x="124468" y="179194"/>
                  </a:lnTo>
                  <a:lnTo>
                    <a:pt x="116966" y="148082"/>
                  </a:lnTo>
                  <a:close/>
                </a:path>
                <a:path w="580389" h="2084070">
                  <a:moveTo>
                    <a:pt x="173105" y="148082"/>
                  </a:moveTo>
                  <a:lnTo>
                    <a:pt x="116966" y="148082"/>
                  </a:lnTo>
                  <a:lnTo>
                    <a:pt x="124468" y="179194"/>
                  </a:lnTo>
                  <a:lnTo>
                    <a:pt x="186689" y="164211"/>
                  </a:lnTo>
                  <a:lnTo>
                    <a:pt x="173105" y="14808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090415" y="2900171"/>
              <a:ext cx="3798570" cy="192405"/>
            </a:xfrm>
            <a:custGeom>
              <a:avLst/>
              <a:gdLst/>
              <a:ahLst/>
              <a:cxnLst/>
              <a:rect l="l" t="t" r="r" b="b"/>
              <a:pathLst>
                <a:path w="3798570" h="192405">
                  <a:moveTo>
                    <a:pt x="192786" y="0"/>
                  </a:moveTo>
                  <a:lnTo>
                    <a:pt x="0" y="94487"/>
                  </a:lnTo>
                  <a:lnTo>
                    <a:pt x="191262" y="192024"/>
                  </a:lnTo>
                  <a:lnTo>
                    <a:pt x="191769" y="128020"/>
                  </a:lnTo>
                  <a:lnTo>
                    <a:pt x="159766" y="127762"/>
                  </a:lnTo>
                  <a:lnTo>
                    <a:pt x="160274" y="63753"/>
                  </a:lnTo>
                  <a:lnTo>
                    <a:pt x="192280" y="63753"/>
                  </a:lnTo>
                  <a:lnTo>
                    <a:pt x="192786" y="0"/>
                  </a:lnTo>
                  <a:close/>
                </a:path>
                <a:path w="3798570" h="192405">
                  <a:moveTo>
                    <a:pt x="192277" y="64012"/>
                  </a:moveTo>
                  <a:lnTo>
                    <a:pt x="191769" y="128020"/>
                  </a:lnTo>
                  <a:lnTo>
                    <a:pt x="3797808" y="157099"/>
                  </a:lnTo>
                  <a:lnTo>
                    <a:pt x="3798316" y="93090"/>
                  </a:lnTo>
                  <a:lnTo>
                    <a:pt x="192277" y="64012"/>
                  </a:lnTo>
                  <a:close/>
                </a:path>
                <a:path w="3798570" h="192405">
                  <a:moveTo>
                    <a:pt x="160274" y="63753"/>
                  </a:moveTo>
                  <a:lnTo>
                    <a:pt x="159766" y="127762"/>
                  </a:lnTo>
                  <a:lnTo>
                    <a:pt x="191769" y="128020"/>
                  </a:lnTo>
                  <a:lnTo>
                    <a:pt x="192277" y="64012"/>
                  </a:lnTo>
                  <a:lnTo>
                    <a:pt x="160274" y="63753"/>
                  </a:lnTo>
                  <a:close/>
                </a:path>
                <a:path w="3798570" h="192405">
                  <a:moveTo>
                    <a:pt x="192280" y="63753"/>
                  </a:moveTo>
                  <a:lnTo>
                    <a:pt x="160274" y="63753"/>
                  </a:lnTo>
                  <a:lnTo>
                    <a:pt x="192277" y="64012"/>
                  </a:lnTo>
                  <a:lnTo>
                    <a:pt x="192280" y="63753"/>
                  </a:lnTo>
                  <a:close/>
                </a:path>
              </a:pathLst>
            </a:custGeom>
            <a:solidFill>
              <a:srgbClr val="5858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610348" y="970787"/>
              <a:ext cx="852169" cy="1791970"/>
            </a:xfrm>
            <a:custGeom>
              <a:avLst/>
              <a:gdLst/>
              <a:ahLst/>
              <a:cxnLst/>
              <a:rect l="l" t="t" r="r" b="b"/>
              <a:pathLst>
                <a:path w="852170" h="1791970">
                  <a:moveTo>
                    <a:pt x="192024" y="191516"/>
                  </a:moveTo>
                  <a:lnTo>
                    <a:pt x="175996" y="159893"/>
                  </a:lnTo>
                  <a:lnTo>
                    <a:pt x="94996" y="0"/>
                  </a:lnTo>
                  <a:lnTo>
                    <a:pt x="0" y="192532"/>
                  </a:lnTo>
                  <a:lnTo>
                    <a:pt x="64046" y="192201"/>
                  </a:lnTo>
                  <a:lnTo>
                    <a:pt x="66167" y="581406"/>
                  </a:lnTo>
                  <a:lnTo>
                    <a:pt x="130175" y="581152"/>
                  </a:lnTo>
                  <a:lnTo>
                    <a:pt x="128054" y="191858"/>
                  </a:lnTo>
                  <a:lnTo>
                    <a:pt x="192024" y="191516"/>
                  </a:lnTo>
                  <a:close/>
                </a:path>
                <a:path w="852170" h="1791970">
                  <a:moveTo>
                    <a:pt x="851662" y="1443863"/>
                  </a:moveTo>
                  <a:lnTo>
                    <a:pt x="835482" y="1410970"/>
                  </a:lnTo>
                  <a:lnTo>
                    <a:pt x="756920" y="1251204"/>
                  </a:lnTo>
                  <a:lnTo>
                    <a:pt x="659638" y="1442593"/>
                  </a:lnTo>
                  <a:lnTo>
                    <a:pt x="723557" y="1443024"/>
                  </a:lnTo>
                  <a:lnTo>
                    <a:pt x="721360" y="1790954"/>
                  </a:lnTo>
                  <a:lnTo>
                    <a:pt x="785368" y="1791462"/>
                  </a:lnTo>
                  <a:lnTo>
                    <a:pt x="787577" y="1443443"/>
                  </a:lnTo>
                  <a:lnTo>
                    <a:pt x="851662" y="1443863"/>
                  </a:lnTo>
                  <a:close/>
                </a:path>
              </a:pathLst>
            </a:custGeom>
            <a:solidFill>
              <a:srgbClr val="5858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261867" y="1095756"/>
              <a:ext cx="192405" cy="449580"/>
            </a:xfrm>
            <a:custGeom>
              <a:avLst/>
              <a:gdLst/>
              <a:ahLst/>
              <a:cxnLst/>
              <a:rect l="l" t="t" r="r" b="b"/>
              <a:pathLst>
                <a:path w="192404" h="449580">
                  <a:moveTo>
                    <a:pt x="127972" y="191136"/>
                  </a:moveTo>
                  <a:lnTo>
                    <a:pt x="63964" y="192787"/>
                  </a:lnTo>
                  <a:lnTo>
                    <a:pt x="70739" y="449072"/>
                  </a:lnTo>
                  <a:lnTo>
                    <a:pt x="134747" y="447421"/>
                  </a:lnTo>
                  <a:lnTo>
                    <a:pt x="127972" y="191136"/>
                  </a:lnTo>
                  <a:close/>
                </a:path>
                <a:path w="192404" h="449580">
                  <a:moveTo>
                    <a:pt x="90932" y="0"/>
                  </a:moveTo>
                  <a:lnTo>
                    <a:pt x="0" y="194437"/>
                  </a:lnTo>
                  <a:lnTo>
                    <a:pt x="63964" y="192787"/>
                  </a:lnTo>
                  <a:lnTo>
                    <a:pt x="63119" y="160782"/>
                  </a:lnTo>
                  <a:lnTo>
                    <a:pt x="127127" y="159131"/>
                  </a:lnTo>
                  <a:lnTo>
                    <a:pt x="175830" y="159131"/>
                  </a:lnTo>
                  <a:lnTo>
                    <a:pt x="90932" y="0"/>
                  </a:lnTo>
                  <a:close/>
                </a:path>
                <a:path w="192404" h="449580">
                  <a:moveTo>
                    <a:pt x="127127" y="159131"/>
                  </a:moveTo>
                  <a:lnTo>
                    <a:pt x="63119" y="160782"/>
                  </a:lnTo>
                  <a:lnTo>
                    <a:pt x="63964" y="192787"/>
                  </a:lnTo>
                  <a:lnTo>
                    <a:pt x="127972" y="191136"/>
                  </a:lnTo>
                  <a:lnTo>
                    <a:pt x="127127" y="159131"/>
                  </a:lnTo>
                  <a:close/>
                </a:path>
                <a:path w="192404" h="449580">
                  <a:moveTo>
                    <a:pt x="175830" y="159131"/>
                  </a:moveTo>
                  <a:lnTo>
                    <a:pt x="127127" y="159131"/>
                  </a:lnTo>
                  <a:lnTo>
                    <a:pt x="127972" y="191136"/>
                  </a:lnTo>
                  <a:lnTo>
                    <a:pt x="192024" y="189484"/>
                  </a:lnTo>
                  <a:lnTo>
                    <a:pt x="175830" y="15913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075176" y="4270248"/>
              <a:ext cx="2182495" cy="1587500"/>
            </a:xfrm>
            <a:custGeom>
              <a:avLst/>
              <a:gdLst/>
              <a:ahLst/>
              <a:cxnLst/>
              <a:rect l="l" t="t" r="r" b="b"/>
              <a:pathLst>
                <a:path w="2182495" h="1587500">
                  <a:moveTo>
                    <a:pt x="505714" y="469011"/>
                  </a:moveTo>
                  <a:lnTo>
                    <a:pt x="157416" y="114528"/>
                  </a:lnTo>
                  <a:lnTo>
                    <a:pt x="180682" y="91694"/>
                  </a:lnTo>
                  <a:lnTo>
                    <a:pt x="203073" y="69723"/>
                  </a:lnTo>
                  <a:lnTo>
                    <a:pt x="0" y="0"/>
                  </a:lnTo>
                  <a:lnTo>
                    <a:pt x="66040" y="204216"/>
                  </a:lnTo>
                  <a:lnTo>
                    <a:pt x="111721" y="159385"/>
                  </a:lnTo>
                  <a:lnTo>
                    <a:pt x="459994" y="513969"/>
                  </a:lnTo>
                  <a:lnTo>
                    <a:pt x="505714" y="469011"/>
                  </a:lnTo>
                  <a:close/>
                </a:path>
                <a:path w="2182495" h="1587500">
                  <a:moveTo>
                    <a:pt x="2182368" y="1395323"/>
                  </a:moveTo>
                  <a:lnTo>
                    <a:pt x="1990344" y="1395323"/>
                  </a:lnTo>
                  <a:lnTo>
                    <a:pt x="2086356" y="1587347"/>
                  </a:lnTo>
                  <a:lnTo>
                    <a:pt x="2182368" y="1395323"/>
                  </a:lnTo>
                  <a:close/>
                </a:path>
                <a:path w="2182495" h="1587500">
                  <a:moveTo>
                    <a:pt x="2182368" y="192024"/>
                  </a:moveTo>
                  <a:lnTo>
                    <a:pt x="2166366" y="160020"/>
                  </a:lnTo>
                  <a:lnTo>
                    <a:pt x="2086356" y="0"/>
                  </a:lnTo>
                  <a:lnTo>
                    <a:pt x="1990344" y="192024"/>
                  </a:lnTo>
                  <a:lnTo>
                    <a:pt x="2054352" y="192024"/>
                  </a:lnTo>
                  <a:lnTo>
                    <a:pt x="2054352" y="375285"/>
                  </a:lnTo>
                  <a:lnTo>
                    <a:pt x="2118360" y="375285"/>
                  </a:lnTo>
                  <a:lnTo>
                    <a:pt x="2118360" y="192024"/>
                  </a:lnTo>
                  <a:lnTo>
                    <a:pt x="2182368" y="192024"/>
                  </a:lnTo>
                  <a:close/>
                </a:path>
              </a:pathLst>
            </a:custGeom>
            <a:solidFill>
              <a:srgbClr val="5858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737855" y="3793236"/>
              <a:ext cx="504825" cy="938530"/>
            </a:xfrm>
            <a:custGeom>
              <a:avLst/>
              <a:gdLst/>
              <a:ahLst/>
              <a:cxnLst/>
              <a:rect l="l" t="t" r="r" b="b"/>
              <a:pathLst>
                <a:path w="504825" h="938529">
                  <a:moveTo>
                    <a:pt x="388160" y="155981"/>
                  </a:moveTo>
                  <a:lnTo>
                    <a:pt x="0" y="908684"/>
                  </a:lnTo>
                  <a:lnTo>
                    <a:pt x="56896" y="938021"/>
                  </a:lnTo>
                  <a:lnTo>
                    <a:pt x="445056" y="185318"/>
                  </a:lnTo>
                  <a:lnTo>
                    <a:pt x="388160" y="155981"/>
                  </a:lnTo>
                  <a:close/>
                </a:path>
                <a:path w="504825" h="938529">
                  <a:moveTo>
                    <a:pt x="502986" y="127507"/>
                  </a:moveTo>
                  <a:lnTo>
                    <a:pt x="402844" y="127507"/>
                  </a:lnTo>
                  <a:lnTo>
                    <a:pt x="459740" y="156844"/>
                  </a:lnTo>
                  <a:lnTo>
                    <a:pt x="445056" y="185318"/>
                  </a:lnTo>
                  <a:lnTo>
                    <a:pt x="501903" y="214630"/>
                  </a:lnTo>
                  <a:lnTo>
                    <a:pt x="502986" y="127507"/>
                  </a:lnTo>
                  <a:close/>
                </a:path>
                <a:path w="504825" h="938529">
                  <a:moveTo>
                    <a:pt x="402844" y="127507"/>
                  </a:moveTo>
                  <a:lnTo>
                    <a:pt x="388160" y="155981"/>
                  </a:lnTo>
                  <a:lnTo>
                    <a:pt x="445056" y="185318"/>
                  </a:lnTo>
                  <a:lnTo>
                    <a:pt x="459740" y="156844"/>
                  </a:lnTo>
                  <a:lnTo>
                    <a:pt x="402844" y="127507"/>
                  </a:lnTo>
                  <a:close/>
                </a:path>
                <a:path w="504825" h="938529">
                  <a:moveTo>
                    <a:pt x="504571" y="0"/>
                  </a:moveTo>
                  <a:lnTo>
                    <a:pt x="331216" y="126618"/>
                  </a:lnTo>
                  <a:lnTo>
                    <a:pt x="388160" y="155981"/>
                  </a:lnTo>
                  <a:lnTo>
                    <a:pt x="402844" y="127507"/>
                  </a:lnTo>
                  <a:lnTo>
                    <a:pt x="502986" y="127507"/>
                  </a:lnTo>
                  <a:lnTo>
                    <a:pt x="504571" y="0"/>
                  </a:lnTo>
                  <a:close/>
                </a:path>
              </a:pathLst>
            </a:custGeom>
            <a:solidFill>
              <a:srgbClr val="5858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486656" y="4719827"/>
              <a:ext cx="3350260" cy="1126490"/>
            </a:xfrm>
            <a:custGeom>
              <a:avLst/>
              <a:gdLst/>
              <a:ahLst/>
              <a:cxnLst/>
              <a:rect l="l" t="t" r="r" b="b"/>
              <a:pathLst>
                <a:path w="3350259" h="1126489">
                  <a:moveTo>
                    <a:pt x="3162046" y="0"/>
                  </a:moveTo>
                  <a:lnTo>
                    <a:pt x="187706" y="0"/>
                  </a:lnTo>
                  <a:lnTo>
                    <a:pt x="137818" y="6707"/>
                  </a:lnTo>
                  <a:lnTo>
                    <a:pt x="92982" y="25635"/>
                  </a:lnTo>
                  <a:lnTo>
                    <a:pt x="54991" y="54990"/>
                  </a:lnTo>
                  <a:lnTo>
                    <a:pt x="25635" y="92982"/>
                  </a:lnTo>
                  <a:lnTo>
                    <a:pt x="6707" y="137818"/>
                  </a:lnTo>
                  <a:lnTo>
                    <a:pt x="0" y="187706"/>
                  </a:lnTo>
                  <a:lnTo>
                    <a:pt x="0" y="938530"/>
                  </a:lnTo>
                  <a:lnTo>
                    <a:pt x="6707" y="988430"/>
                  </a:lnTo>
                  <a:lnTo>
                    <a:pt x="25635" y="1033270"/>
                  </a:lnTo>
                  <a:lnTo>
                    <a:pt x="54990" y="1071259"/>
                  </a:lnTo>
                  <a:lnTo>
                    <a:pt x="92982" y="1100609"/>
                  </a:lnTo>
                  <a:lnTo>
                    <a:pt x="137818" y="1119531"/>
                  </a:lnTo>
                  <a:lnTo>
                    <a:pt x="187706" y="1126236"/>
                  </a:lnTo>
                  <a:lnTo>
                    <a:pt x="3162046" y="1126236"/>
                  </a:lnTo>
                  <a:lnTo>
                    <a:pt x="3211933" y="1119531"/>
                  </a:lnTo>
                  <a:lnTo>
                    <a:pt x="3256769" y="1100609"/>
                  </a:lnTo>
                  <a:lnTo>
                    <a:pt x="3294761" y="1071259"/>
                  </a:lnTo>
                  <a:lnTo>
                    <a:pt x="3324116" y="1033270"/>
                  </a:lnTo>
                  <a:lnTo>
                    <a:pt x="3343044" y="988430"/>
                  </a:lnTo>
                  <a:lnTo>
                    <a:pt x="3349752" y="938530"/>
                  </a:lnTo>
                  <a:lnTo>
                    <a:pt x="3349752" y="187706"/>
                  </a:lnTo>
                  <a:lnTo>
                    <a:pt x="3343044" y="137818"/>
                  </a:lnTo>
                  <a:lnTo>
                    <a:pt x="3324116" y="92982"/>
                  </a:lnTo>
                  <a:lnTo>
                    <a:pt x="3294761" y="54990"/>
                  </a:lnTo>
                  <a:lnTo>
                    <a:pt x="3256769" y="25635"/>
                  </a:lnTo>
                  <a:lnTo>
                    <a:pt x="3211933" y="6707"/>
                  </a:lnTo>
                  <a:lnTo>
                    <a:pt x="3162046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486656" y="4719827"/>
              <a:ext cx="3350260" cy="1126490"/>
            </a:xfrm>
            <a:custGeom>
              <a:avLst/>
              <a:gdLst/>
              <a:ahLst/>
              <a:cxnLst/>
              <a:rect l="l" t="t" r="r" b="b"/>
              <a:pathLst>
                <a:path w="3350259" h="1126489">
                  <a:moveTo>
                    <a:pt x="0" y="187706"/>
                  </a:moveTo>
                  <a:lnTo>
                    <a:pt x="6707" y="137818"/>
                  </a:lnTo>
                  <a:lnTo>
                    <a:pt x="25635" y="92982"/>
                  </a:lnTo>
                  <a:lnTo>
                    <a:pt x="54991" y="54990"/>
                  </a:lnTo>
                  <a:lnTo>
                    <a:pt x="92982" y="25635"/>
                  </a:lnTo>
                  <a:lnTo>
                    <a:pt x="137818" y="6707"/>
                  </a:lnTo>
                  <a:lnTo>
                    <a:pt x="187706" y="0"/>
                  </a:lnTo>
                  <a:lnTo>
                    <a:pt x="3162046" y="0"/>
                  </a:lnTo>
                  <a:lnTo>
                    <a:pt x="3211933" y="6707"/>
                  </a:lnTo>
                  <a:lnTo>
                    <a:pt x="3256769" y="25635"/>
                  </a:lnTo>
                  <a:lnTo>
                    <a:pt x="3294761" y="54990"/>
                  </a:lnTo>
                  <a:lnTo>
                    <a:pt x="3324116" y="92982"/>
                  </a:lnTo>
                  <a:lnTo>
                    <a:pt x="3343044" y="137818"/>
                  </a:lnTo>
                  <a:lnTo>
                    <a:pt x="3349752" y="187706"/>
                  </a:lnTo>
                  <a:lnTo>
                    <a:pt x="3349752" y="938530"/>
                  </a:lnTo>
                  <a:lnTo>
                    <a:pt x="3343044" y="988430"/>
                  </a:lnTo>
                  <a:lnTo>
                    <a:pt x="3324116" y="1033270"/>
                  </a:lnTo>
                  <a:lnTo>
                    <a:pt x="3294761" y="1071259"/>
                  </a:lnTo>
                  <a:lnTo>
                    <a:pt x="3256769" y="1100609"/>
                  </a:lnTo>
                  <a:lnTo>
                    <a:pt x="3211933" y="1119531"/>
                  </a:lnTo>
                  <a:lnTo>
                    <a:pt x="3162046" y="1126236"/>
                  </a:lnTo>
                  <a:lnTo>
                    <a:pt x="187706" y="1126236"/>
                  </a:lnTo>
                  <a:lnTo>
                    <a:pt x="137818" y="1119531"/>
                  </a:lnTo>
                  <a:lnTo>
                    <a:pt x="92982" y="1100609"/>
                  </a:lnTo>
                  <a:lnTo>
                    <a:pt x="54990" y="1071259"/>
                  </a:lnTo>
                  <a:lnTo>
                    <a:pt x="25635" y="1033270"/>
                  </a:lnTo>
                  <a:lnTo>
                    <a:pt x="6707" y="988430"/>
                  </a:lnTo>
                  <a:lnTo>
                    <a:pt x="0" y="938530"/>
                  </a:lnTo>
                  <a:lnTo>
                    <a:pt x="0" y="187706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184904" y="3522980"/>
              <a:ext cx="455930" cy="192405"/>
            </a:xfrm>
            <a:custGeom>
              <a:avLst/>
              <a:gdLst/>
              <a:ahLst/>
              <a:cxnLst/>
              <a:rect l="l" t="t" r="r" b="b"/>
              <a:pathLst>
                <a:path w="455929" h="192404">
                  <a:moveTo>
                    <a:pt x="194691" y="0"/>
                  </a:moveTo>
                  <a:lnTo>
                    <a:pt x="0" y="90424"/>
                  </a:lnTo>
                  <a:lnTo>
                    <a:pt x="189103" y="191897"/>
                  </a:lnTo>
                  <a:lnTo>
                    <a:pt x="190965" y="127936"/>
                  </a:lnTo>
                  <a:lnTo>
                    <a:pt x="159004" y="127000"/>
                  </a:lnTo>
                  <a:lnTo>
                    <a:pt x="160909" y="63119"/>
                  </a:lnTo>
                  <a:lnTo>
                    <a:pt x="192852" y="63119"/>
                  </a:lnTo>
                  <a:lnTo>
                    <a:pt x="194691" y="0"/>
                  </a:lnTo>
                  <a:close/>
                </a:path>
                <a:path w="455929" h="192404">
                  <a:moveTo>
                    <a:pt x="192826" y="64040"/>
                  </a:moveTo>
                  <a:lnTo>
                    <a:pt x="190965" y="127936"/>
                  </a:lnTo>
                  <a:lnTo>
                    <a:pt x="453644" y="135636"/>
                  </a:lnTo>
                  <a:lnTo>
                    <a:pt x="455549" y="71628"/>
                  </a:lnTo>
                  <a:lnTo>
                    <a:pt x="192826" y="64040"/>
                  </a:lnTo>
                  <a:close/>
                </a:path>
                <a:path w="455929" h="192404">
                  <a:moveTo>
                    <a:pt x="160909" y="63119"/>
                  </a:moveTo>
                  <a:lnTo>
                    <a:pt x="159004" y="127000"/>
                  </a:lnTo>
                  <a:lnTo>
                    <a:pt x="190965" y="127936"/>
                  </a:lnTo>
                  <a:lnTo>
                    <a:pt x="192826" y="64040"/>
                  </a:lnTo>
                  <a:lnTo>
                    <a:pt x="160909" y="63119"/>
                  </a:lnTo>
                  <a:close/>
                </a:path>
                <a:path w="455929" h="192404">
                  <a:moveTo>
                    <a:pt x="192852" y="63119"/>
                  </a:moveTo>
                  <a:lnTo>
                    <a:pt x="160909" y="63119"/>
                  </a:lnTo>
                  <a:lnTo>
                    <a:pt x="192826" y="64040"/>
                  </a:lnTo>
                  <a:lnTo>
                    <a:pt x="192852" y="63119"/>
                  </a:lnTo>
                  <a:close/>
                </a:path>
              </a:pathLst>
            </a:custGeom>
            <a:solidFill>
              <a:srgbClr val="5858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597907" y="463423"/>
              <a:ext cx="1536065" cy="192405"/>
            </a:xfrm>
            <a:custGeom>
              <a:avLst/>
              <a:gdLst/>
              <a:ahLst/>
              <a:cxnLst/>
              <a:rect l="l" t="t" r="r" b="b"/>
              <a:pathLst>
                <a:path w="1536064" h="192404">
                  <a:moveTo>
                    <a:pt x="192024" y="0"/>
                  </a:moveTo>
                  <a:lnTo>
                    <a:pt x="0" y="95885"/>
                  </a:lnTo>
                  <a:lnTo>
                    <a:pt x="192024" y="192024"/>
                  </a:lnTo>
                  <a:lnTo>
                    <a:pt x="192024" y="128033"/>
                  </a:lnTo>
                  <a:lnTo>
                    <a:pt x="160019" y="128015"/>
                  </a:lnTo>
                  <a:lnTo>
                    <a:pt x="160019" y="64007"/>
                  </a:lnTo>
                  <a:lnTo>
                    <a:pt x="192024" y="64007"/>
                  </a:lnTo>
                  <a:lnTo>
                    <a:pt x="192024" y="0"/>
                  </a:lnTo>
                  <a:close/>
                </a:path>
                <a:path w="1536064" h="192404">
                  <a:moveTo>
                    <a:pt x="192024" y="64025"/>
                  </a:moveTo>
                  <a:lnTo>
                    <a:pt x="192024" y="128033"/>
                  </a:lnTo>
                  <a:lnTo>
                    <a:pt x="1535429" y="128777"/>
                  </a:lnTo>
                  <a:lnTo>
                    <a:pt x="1535556" y="64769"/>
                  </a:lnTo>
                  <a:lnTo>
                    <a:pt x="192024" y="64025"/>
                  </a:lnTo>
                  <a:close/>
                </a:path>
                <a:path w="1536064" h="192404">
                  <a:moveTo>
                    <a:pt x="160019" y="64007"/>
                  </a:moveTo>
                  <a:lnTo>
                    <a:pt x="160019" y="128015"/>
                  </a:lnTo>
                  <a:lnTo>
                    <a:pt x="192024" y="128033"/>
                  </a:lnTo>
                  <a:lnTo>
                    <a:pt x="192024" y="64025"/>
                  </a:lnTo>
                  <a:lnTo>
                    <a:pt x="160019" y="64007"/>
                  </a:lnTo>
                  <a:close/>
                </a:path>
                <a:path w="1536064" h="192404">
                  <a:moveTo>
                    <a:pt x="192024" y="64007"/>
                  </a:moveTo>
                  <a:lnTo>
                    <a:pt x="160019" y="64007"/>
                  </a:lnTo>
                  <a:lnTo>
                    <a:pt x="192024" y="640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4876800" y="4724400"/>
            <a:ext cx="261239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BRANŻOWA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SZKOŁA </a:t>
            </a:r>
            <a:r>
              <a:rPr sz="2400" b="1">
                <a:latin typeface="Calibri"/>
                <a:cs typeface="Calibri"/>
              </a:rPr>
              <a:t>I </a:t>
            </a:r>
            <a:r>
              <a:rPr sz="2400" b="1" spc="-10">
                <a:latin typeface="Calibri"/>
                <a:cs typeface="Calibri"/>
              </a:rPr>
              <a:t>STOPNIA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3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lata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6184391" y="59435"/>
            <a:ext cx="3662679" cy="881380"/>
            <a:chOff x="6184391" y="59435"/>
            <a:chExt cx="3662679" cy="881380"/>
          </a:xfrm>
        </p:grpSpPr>
        <p:sp>
          <p:nvSpPr>
            <p:cNvPr id="28" name="object 28"/>
            <p:cNvSpPr/>
            <p:nvPr/>
          </p:nvSpPr>
          <p:spPr>
            <a:xfrm>
              <a:off x="6184391" y="59435"/>
              <a:ext cx="3662679" cy="881380"/>
            </a:xfrm>
            <a:custGeom>
              <a:avLst/>
              <a:gdLst/>
              <a:ahLst/>
              <a:cxnLst/>
              <a:rect l="l" t="t" r="r" b="b"/>
              <a:pathLst>
                <a:path w="3662679" h="881380">
                  <a:moveTo>
                    <a:pt x="3515360" y="0"/>
                  </a:moveTo>
                  <a:lnTo>
                    <a:pt x="146812" y="0"/>
                  </a:lnTo>
                  <a:lnTo>
                    <a:pt x="100429" y="7489"/>
                  </a:lnTo>
                  <a:lnTo>
                    <a:pt x="60130" y="28342"/>
                  </a:lnTo>
                  <a:lnTo>
                    <a:pt x="28342" y="60130"/>
                  </a:lnTo>
                  <a:lnTo>
                    <a:pt x="7489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9" y="780442"/>
                  </a:lnTo>
                  <a:lnTo>
                    <a:pt x="28342" y="820741"/>
                  </a:lnTo>
                  <a:lnTo>
                    <a:pt x="60130" y="852529"/>
                  </a:lnTo>
                  <a:lnTo>
                    <a:pt x="100429" y="873382"/>
                  </a:lnTo>
                  <a:lnTo>
                    <a:pt x="146812" y="880872"/>
                  </a:lnTo>
                  <a:lnTo>
                    <a:pt x="3515360" y="880872"/>
                  </a:lnTo>
                  <a:lnTo>
                    <a:pt x="3561742" y="873382"/>
                  </a:lnTo>
                  <a:lnTo>
                    <a:pt x="3602041" y="852529"/>
                  </a:lnTo>
                  <a:lnTo>
                    <a:pt x="3633829" y="820741"/>
                  </a:lnTo>
                  <a:lnTo>
                    <a:pt x="3654682" y="780442"/>
                  </a:lnTo>
                  <a:lnTo>
                    <a:pt x="3662172" y="734060"/>
                  </a:lnTo>
                  <a:lnTo>
                    <a:pt x="3662172" y="146812"/>
                  </a:lnTo>
                  <a:lnTo>
                    <a:pt x="3654682" y="100429"/>
                  </a:lnTo>
                  <a:lnTo>
                    <a:pt x="3633829" y="60130"/>
                  </a:lnTo>
                  <a:lnTo>
                    <a:pt x="3602041" y="28342"/>
                  </a:lnTo>
                  <a:lnTo>
                    <a:pt x="3561742" y="7489"/>
                  </a:lnTo>
                  <a:lnTo>
                    <a:pt x="3515360" y="0"/>
                  </a:lnTo>
                  <a:close/>
                </a:path>
              </a:pathLst>
            </a:custGeom>
            <a:solidFill>
              <a:srgbClr val="C2C9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6184391" y="59435"/>
              <a:ext cx="3662679" cy="881380"/>
            </a:xfrm>
            <a:custGeom>
              <a:avLst/>
              <a:gdLst/>
              <a:ahLst/>
              <a:cxnLst/>
              <a:rect l="l" t="t" r="r" b="b"/>
              <a:pathLst>
                <a:path w="3662679" h="881380">
                  <a:moveTo>
                    <a:pt x="0" y="146812"/>
                  </a:moveTo>
                  <a:lnTo>
                    <a:pt x="7489" y="100429"/>
                  </a:lnTo>
                  <a:lnTo>
                    <a:pt x="28342" y="60130"/>
                  </a:lnTo>
                  <a:lnTo>
                    <a:pt x="60130" y="28342"/>
                  </a:lnTo>
                  <a:lnTo>
                    <a:pt x="100429" y="7489"/>
                  </a:lnTo>
                  <a:lnTo>
                    <a:pt x="146812" y="0"/>
                  </a:lnTo>
                  <a:lnTo>
                    <a:pt x="3515360" y="0"/>
                  </a:lnTo>
                  <a:lnTo>
                    <a:pt x="3561742" y="7489"/>
                  </a:lnTo>
                  <a:lnTo>
                    <a:pt x="3602041" y="28342"/>
                  </a:lnTo>
                  <a:lnTo>
                    <a:pt x="3633829" y="60130"/>
                  </a:lnTo>
                  <a:lnTo>
                    <a:pt x="3654682" y="100429"/>
                  </a:lnTo>
                  <a:lnTo>
                    <a:pt x="3662172" y="146812"/>
                  </a:lnTo>
                  <a:lnTo>
                    <a:pt x="3662172" y="734060"/>
                  </a:lnTo>
                  <a:lnTo>
                    <a:pt x="3654682" y="780442"/>
                  </a:lnTo>
                  <a:lnTo>
                    <a:pt x="3633829" y="820741"/>
                  </a:lnTo>
                  <a:lnTo>
                    <a:pt x="3602041" y="852529"/>
                  </a:lnTo>
                  <a:lnTo>
                    <a:pt x="3561742" y="873382"/>
                  </a:lnTo>
                  <a:lnTo>
                    <a:pt x="3515360" y="880872"/>
                  </a:lnTo>
                  <a:lnTo>
                    <a:pt x="146812" y="880872"/>
                  </a:lnTo>
                  <a:lnTo>
                    <a:pt x="100429" y="873382"/>
                  </a:lnTo>
                  <a:lnTo>
                    <a:pt x="60130" y="852529"/>
                  </a:lnTo>
                  <a:lnTo>
                    <a:pt x="28342" y="820741"/>
                  </a:lnTo>
                  <a:lnTo>
                    <a:pt x="7489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6781800" y="228600"/>
            <a:ext cx="24028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>
                <a:latin typeface="Calibri"/>
                <a:cs typeface="Calibri"/>
              </a:rPr>
              <a:t>STUDIA</a:t>
            </a:r>
            <a:r>
              <a:rPr sz="2800" b="1" spc="-85">
                <a:latin typeface="Calibri"/>
                <a:cs typeface="Calibri"/>
              </a:rPr>
              <a:t> </a:t>
            </a:r>
            <a:r>
              <a:rPr sz="2800" b="1" spc="-10">
                <a:latin typeface="Calibri"/>
                <a:cs typeface="Calibri"/>
              </a:rPr>
              <a:t>WYŻSZE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6788150" y="1530350"/>
            <a:ext cx="4174490" cy="710565"/>
            <a:chOff x="6795516" y="1516380"/>
            <a:chExt cx="4174490" cy="710565"/>
          </a:xfrm>
        </p:grpSpPr>
        <p:sp>
          <p:nvSpPr>
            <p:cNvPr id="33" name="object 33"/>
            <p:cNvSpPr/>
            <p:nvPr/>
          </p:nvSpPr>
          <p:spPr>
            <a:xfrm>
              <a:off x="6795516" y="1516380"/>
              <a:ext cx="4174490" cy="710565"/>
            </a:xfrm>
            <a:custGeom>
              <a:avLst/>
              <a:gdLst/>
              <a:ahLst/>
              <a:cxnLst/>
              <a:rect l="l" t="t" r="r" b="b"/>
              <a:pathLst>
                <a:path w="4174490" h="710564">
                  <a:moveTo>
                    <a:pt x="4055872" y="0"/>
                  </a:moveTo>
                  <a:lnTo>
                    <a:pt x="118363" y="0"/>
                  </a:lnTo>
                  <a:lnTo>
                    <a:pt x="72276" y="9296"/>
                  </a:lnTo>
                  <a:lnTo>
                    <a:pt x="34655" y="34655"/>
                  </a:lnTo>
                  <a:lnTo>
                    <a:pt x="9296" y="72276"/>
                  </a:lnTo>
                  <a:lnTo>
                    <a:pt x="0" y="118364"/>
                  </a:lnTo>
                  <a:lnTo>
                    <a:pt x="0" y="591820"/>
                  </a:lnTo>
                  <a:lnTo>
                    <a:pt x="9296" y="637907"/>
                  </a:lnTo>
                  <a:lnTo>
                    <a:pt x="34655" y="675528"/>
                  </a:lnTo>
                  <a:lnTo>
                    <a:pt x="72276" y="700887"/>
                  </a:lnTo>
                  <a:lnTo>
                    <a:pt x="118363" y="710184"/>
                  </a:lnTo>
                  <a:lnTo>
                    <a:pt x="4055872" y="710184"/>
                  </a:lnTo>
                  <a:lnTo>
                    <a:pt x="4101959" y="700887"/>
                  </a:lnTo>
                  <a:lnTo>
                    <a:pt x="4139580" y="675528"/>
                  </a:lnTo>
                  <a:lnTo>
                    <a:pt x="4164939" y="637907"/>
                  </a:lnTo>
                  <a:lnTo>
                    <a:pt x="4174235" y="591820"/>
                  </a:lnTo>
                  <a:lnTo>
                    <a:pt x="4174235" y="118364"/>
                  </a:lnTo>
                  <a:lnTo>
                    <a:pt x="4164939" y="72276"/>
                  </a:lnTo>
                  <a:lnTo>
                    <a:pt x="4139580" y="34655"/>
                  </a:lnTo>
                  <a:lnTo>
                    <a:pt x="4101959" y="9296"/>
                  </a:lnTo>
                  <a:lnTo>
                    <a:pt x="4055872" y="0"/>
                  </a:lnTo>
                  <a:close/>
                </a:path>
              </a:pathLst>
            </a:custGeom>
            <a:solidFill>
              <a:srgbClr val="E1E7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795516" y="1516380"/>
              <a:ext cx="4174490" cy="710565"/>
            </a:xfrm>
            <a:custGeom>
              <a:avLst/>
              <a:gdLst/>
              <a:ahLst/>
              <a:cxnLst/>
              <a:rect l="l" t="t" r="r" b="b"/>
              <a:pathLst>
                <a:path w="4174490" h="710564">
                  <a:moveTo>
                    <a:pt x="0" y="118364"/>
                  </a:moveTo>
                  <a:lnTo>
                    <a:pt x="9296" y="72276"/>
                  </a:lnTo>
                  <a:lnTo>
                    <a:pt x="34655" y="34655"/>
                  </a:lnTo>
                  <a:lnTo>
                    <a:pt x="72276" y="9296"/>
                  </a:lnTo>
                  <a:lnTo>
                    <a:pt x="118363" y="0"/>
                  </a:lnTo>
                  <a:lnTo>
                    <a:pt x="4055872" y="0"/>
                  </a:lnTo>
                  <a:lnTo>
                    <a:pt x="4101959" y="9296"/>
                  </a:lnTo>
                  <a:lnTo>
                    <a:pt x="4139580" y="34655"/>
                  </a:lnTo>
                  <a:lnTo>
                    <a:pt x="4164939" y="72276"/>
                  </a:lnTo>
                  <a:lnTo>
                    <a:pt x="4174235" y="118364"/>
                  </a:lnTo>
                  <a:lnTo>
                    <a:pt x="4174235" y="591820"/>
                  </a:lnTo>
                  <a:lnTo>
                    <a:pt x="4164939" y="637907"/>
                  </a:lnTo>
                  <a:lnTo>
                    <a:pt x="4139580" y="675528"/>
                  </a:lnTo>
                  <a:lnTo>
                    <a:pt x="4101959" y="700887"/>
                  </a:lnTo>
                  <a:lnTo>
                    <a:pt x="4055872" y="710184"/>
                  </a:lnTo>
                  <a:lnTo>
                    <a:pt x="118363" y="710184"/>
                  </a:lnTo>
                  <a:lnTo>
                    <a:pt x="72276" y="700887"/>
                  </a:lnTo>
                  <a:lnTo>
                    <a:pt x="34655" y="675528"/>
                  </a:lnTo>
                  <a:lnTo>
                    <a:pt x="9296" y="637907"/>
                  </a:lnTo>
                  <a:lnTo>
                    <a:pt x="0" y="591820"/>
                  </a:lnTo>
                  <a:lnTo>
                    <a:pt x="0" y="118364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8077200" y="1676400"/>
            <a:ext cx="13735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>
                <a:latin typeface="Calibri"/>
                <a:cs typeface="Calibri"/>
              </a:rPr>
              <a:t>MATURA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1143000" y="1600200"/>
            <a:ext cx="2956560" cy="1163320"/>
            <a:chOff x="1118616" y="1600199"/>
            <a:chExt cx="2956560" cy="1163320"/>
          </a:xfrm>
        </p:grpSpPr>
        <p:sp>
          <p:nvSpPr>
            <p:cNvPr id="38" name="object 38"/>
            <p:cNvSpPr/>
            <p:nvPr/>
          </p:nvSpPr>
          <p:spPr>
            <a:xfrm>
              <a:off x="1118616" y="1600199"/>
              <a:ext cx="2956560" cy="1163320"/>
            </a:xfrm>
            <a:custGeom>
              <a:avLst/>
              <a:gdLst/>
              <a:ahLst/>
              <a:cxnLst/>
              <a:rect l="l" t="t" r="r" b="b"/>
              <a:pathLst>
                <a:path w="2956560" h="1163320">
                  <a:moveTo>
                    <a:pt x="2762758" y="0"/>
                  </a:moveTo>
                  <a:lnTo>
                    <a:pt x="193802" y="0"/>
                  </a:lnTo>
                  <a:lnTo>
                    <a:pt x="149364" y="5117"/>
                  </a:lnTo>
                  <a:lnTo>
                    <a:pt x="108572" y="19693"/>
                  </a:lnTo>
                  <a:lnTo>
                    <a:pt x="72588" y="42567"/>
                  </a:lnTo>
                  <a:lnTo>
                    <a:pt x="42575" y="72577"/>
                  </a:lnTo>
                  <a:lnTo>
                    <a:pt x="19697" y="108560"/>
                  </a:lnTo>
                  <a:lnTo>
                    <a:pt x="5118" y="149356"/>
                  </a:lnTo>
                  <a:lnTo>
                    <a:pt x="0" y="193801"/>
                  </a:lnTo>
                  <a:lnTo>
                    <a:pt x="0" y="969010"/>
                  </a:lnTo>
                  <a:lnTo>
                    <a:pt x="5118" y="1013455"/>
                  </a:lnTo>
                  <a:lnTo>
                    <a:pt x="19697" y="1054251"/>
                  </a:lnTo>
                  <a:lnTo>
                    <a:pt x="42575" y="1090234"/>
                  </a:lnTo>
                  <a:lnTo>
                    <a:pt x="72588" y="1120244"/>
                  </a:lnTo>
                  <a:lnTo>
                    <a:pt x="108572" y="1143118"/>
                  </a:lnTo>
                  <a:lnTo>
                    <a:pt x="149364" y="1157694"/>
                  </a:lnTo>
                  <a:lnTo>
                    <a:pt x="193802" y="1162812"/>
                  </a:lnTo>
                  <a:lnTo>
                    <a:pt x="2762758" y="1162812"/>
                  </a:lnTo>
                  <a:lnTo>
                    <a:pt x="2807203" y="1157694"/>
                  </a:lnTo>
                  <a:lnTo>
                    <a:pt x="2847999" y="1143118"/>
                  </a:lnTo>
                  <a:lnTo>
                    <a:pt x="2883982" y="1120244"/>
                  </a:lnTo>
                  <a:lnTo>
                    <a:pt x="2913992" y="1090234"/>
                  </a:lnTo>
                  <a:lnTo>
                    <a:pt x="2936866" y="1054251"/>
                  </a:lnTo>
                  <a:lnTo>
                    <a:pt x="2951442" y="1013455"/>
                  </a:lnTo>
                  <a:lnTo>
                    <a:pt x="2956560" y="969010"/>
                  </a:lnTo>
                  <a:lnTo>
                    <a:pt x="2956560" y="193801"/>
                  </a:lnTo>
                  <a:lnTo>
                    <a:pt x="2951442" y="149356"/>
                  </a:lnTo>
                  <a:lnTo>
                    <a:pt x="2936866" y="108560"/>
                  </a:lnTo>
                  <a:lnTo>
                    <a:pt x="2913992" y="72577"/>
                  </a:lnTo>
                  <a:lnTo>
                    <a:pt x="2883982" y="42567"/>
                  </a:lnTo>
                  <a:lnTo>
                    <a:pt x="2847999" y="19693"/>
                  </a:lnTo>
                  <a:lnTo>
                    <a:pt x="2807203" y="5117"/>
                  </a:lnTo>
                  <a:lnTo>
                    <a:pt x="2762758" y="0"/>
                  </a:lnTo>
                  <a:close/>
                </a:path>
              </a:pathLst>
            </a:custGeom>
            <a:solidFill>
              <a:srgbClr val="F8CE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1118616" y="1600199"/>
              <a:ext cx="2956560" cy="1163320"/>
            </a:xfrm>
            <a:custGeom>
              <a:avLst/>
              <a:gdLst/>
              <a:ahLst/>
              <a:cxnLst/>
              <a:rect l="l" t="t" r="r" b="b"/>
              <a:pathLst>
                <a:path w="2956560" h="1163320">
                  <a:moveTo>
                    <a:pt x="0" y="193801"/>
                  </a:moveTo>
                  <a:lnTo>
                    <a:pt x="5118" y="149356"/>
                  </a:lnTo>
                  <a:lnTo>
                    <a:pt x="19697" y="108560"/>
                  </a:lnTo>
                  <a:lnTo>
                    <a:pt x="42575" y="72577"/>
                  </a:lnTo>
                  <a:lnTo>
                    <a:pt x="72588" y="42567"/>
                  </a:lnTo>
                  <a:lnTo>
                    <a:pt x="108572" y="19693"/>
                  </a:lnTo>
                  <a:lnTo>
                    <a:pt x="149364" y="5117"/>
                  </a:lnTo>
                  <a:lnTo>
                    <a:pt x="193802" y="0"/>
                  </a:lnTo>
                  <a:lnTo>
                    <a:pt x="2762758" y="0"/>
                  </a:lnTo>
                  <a:lnTo>
                    <a:pt x="2807203" y="5117"/>
                  </a:lnTo>
                  <a:lnTo>
                    <a:pt x="2847999" y="19693"/>
                  </a:lnTo>
                  <a:lnTo>
                    <a:pt x="2883982" y="42567"/>
                  </a:lnTo>
                  <a:lnTo>
                    <a:pt x="2913992" y="72577"/>
                  </a:lnTo>
                  <a:lnTo>
                    <a:pt x="2936866" y="108560"/>
                  </a:lnTo>
                  <a:lnTo>
                    <a:pt x="2951442" y="149356"/>
                  </a:lnTo>
                  <a:lnTo>
                    <a:pt x="2956560" y="193801"/>
                  </a:lnTo>
                  <a:lnTo>
                    <a:pt x="2956560" y="969010"/>
                  </a:lnTo>
                  <a:lnTo>
                    <a:pt x="2951442" y="1013455"/>
                  </a:lnTo>
                  <a:lnTo>
                    <a:pt x="2936866" y="1054251"/>
                  </a:lnTo>
                  <a:lnTo>
                    <a:pt x="2913992" y="1090234"/>
                  </a:lnTo>
                  <a:lnTo>
                    <a:pt x="2883982" y="1120244"/>
                  </a:lnTo>
                  <a:lnTo>
                    <a:pt x="2847999" y="1143118"/>
                  </a:lnTo>
                  <a:lnTo>
                    <a:pt x="2807203" y="1157694"/>
                  </a:lnTo>
                  <a:lnTo>
                    <a:pt x="2762758" y="1162812"/>
                  </a:lnTo>
                  <a:lnTo>
                    <a:pt x="193802" y="1162812"/>
                  </a:lnTo>
                  <a:lnTo>
                    <a:pt x="149364" y="1157694"/>
                  </a:lnTo>
                  <a:lnTo>
                    <a:pt x="108572" y="1143118"/>
                  </a:lnTo>
                  <a:lnTo>
                    <a:pt x="72588" y="1120244"/>
                  </a:lnTo>
                  <a:lnTo>
                    <a:pt x="42575" y="1090234"/>
                  </a:lnTo>
                  <a:lnTo>
                    <a:pt x="19697" y="1054251"/>
                  </a:lnTo>
                  <a:lnTo>
                    <a:pt x="5118" y="1013455"/>
                  </a:lnTo>
                  <a:lnTo>
                    <a:pt x="0" y="969010"/>
                  </a:lnTo>
                  <a:lnTo>
                    <a:pt x="0" y="193801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295400" y="1676400"/>
            <a:ext cx="2661285" cy="1045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SZKOŁA</a:t>
            </a:r>
            <a:r>
              <a:rPr sz="2400" b="1" spc="-2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POLICEALNA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5"/>
              </a:spcBef>
            </a:pPr>
            <a:r>
              <a:rPr sz="2100" b="1">
                <a:latin typeface="Calibri"/>
                <a:cs typeface="Calibri"/>
              </a:rPr>
              <a:t>(od</a:t>
            </a:r>
            <a:r>
              <a:rPr sz="2100" b="1" spc="2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1</a:t>
            </a:r>
            <a:r>
              <a:rPr sz="2100" b="1" spc="20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roku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2100" b="1">
                <a:latin typeface="Calibri"/>
                <a:cs typeface="Calibri"/>
              </a:rPr>
              <a:t>do</a:t>
            </a:r>
            <a:r>
              <a:rPr sz="2100" b="1" spc="4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2/2,5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 spc="-10">
                <a:latin typeface="Calibri"/>
                <a:cs typeface="Calibri"/>
              </a:rPr>
              <a:t>roku)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4800600" y="3124200"/>
            <a:ext cx="2775585" cy="1231900"/>
            <a:chOff x="4779264" y="3136392"/>
            <a:chExt cx="2775585" cy="1079500"/>
          </a:xfrm>
        </p:grpSpPr>
        <p:sp>
          <p:nvSpPr>
            <p:cNvPr id="47" name="object 47"/>
            <p:cNvSpPr/>
            <p:nvPr/>
          </p:nvSpPr>
          <p:spPr>
            <a:xfrm>
              <a:off x="4779264" y="3136392"/>
              <a:ext cx="2775585" cy="1079500"/>
            </a:xfrm>
            <a:custGeom>
              <a:avLst/>
              <a:gdLst/>
              <a:ahLst/>
              <a:cxnLst/>
              <a:rect l="l" t="t" r="r" b="b"/>
              <a:pathLst>
                <a:path w="2775584" h="1079500">
                  <a:moveTo>
                    <a:pt x="2595371" y="0"/>
                  </a:moveTo>
                  <a:lnTo>
                    <a:pt x="179832" y="0"/>
                  </a:lnTo>
                  <a:lnTo>
                    <a:pt x="132027" y="6424"/>
                  </a:lnTo>
                  <a:lnTo>
                    <a:pt x="89069" y="24553"/>
                  </a:lnTo>
                  <a:lnTo>
                    <a:pt x="52673" y="52673"/>
                  </a:lnTo>
                  <a:lnTo>
                    <a:pt x="24553" y="89069"/>
                  </a:lnTo>
                  <a:lnTo>
                    <a:pt x="6424" y="132027"/>
                  </a:lnTo>
                  <a:lnTo>
                    <a:pt x="0" y="179832"/>
                  </a:lnTo>
                  <a:lnTo>
                    <a:pt x="0" y="899160"/>
                  </a:lnTo>
                  <a:lnTo>
                    <a:pt x="6424" y="946964"/>
                  </a:lnTo>
                  <a:lnTo>
                    <a:pt x="24553" y="989922"/>
                  </a:lnTo>
                  <a:lnTo>
                    <a:pt x="52673" y="1026318"/>
                  </a:lnTo>
                  <a:lnTo>
                    <a:pt x="89069" y="1054438"/>
                  </a:lnTo>
                  <a:lnTo>
                    <a:pt x="132027" y="1072567"/>
                  </a:lnTo>
                  <a:lnTo>
                    <a:pt x="179832" y="1078992"/>
                  </a:lnTo>
                  <a:lnTo>
                    <a:pt x="2595371" y="1078992"/>
                  </a:lnTo>
                  <a:lnTo>
                    <a:pt x="2643176" y="1072567"/>
                  </a:lnTo>
                  <a:lnTo>
                    <a:pt x="2686134" y="1054438"/>
                  </a:lnTo>
                  <a:lnTo>
                    <a:pt x="2722530" y="1026318"/>
                  </a:lnTo>
                  <a:lnTo>
                    <a:pt x="2750650" y="989922"/>
                  </a:lnTo>
                  <a:lnTo>
                    <a:pt x="2768779" y="946964"/>
                  </a:lnTo>
                  <a:lnTo>
                    <a:pt x="2775204" y="899160"/>
                  </a:lnTo>
                  <a:lnTo>
                    <a:pt x="2775204" y="179832"/>
                  </a:lnTo>
                  <a:lnTo>
                    <a:pt x="2768779" y="132027"/>
                  </a:lnTo>
                  <a:lnTo>
                    <a:pt x="2750650" y="89069"/>
                  </a:lnTo>
                  <a:lnTo>
                    <a:pt x="2722530" y="52673"/>
                  </a:lnTo>
                  <a:lnTo>
                    <a:pt x="2686134" y="24553"/>
                  </a:lnTo>
                  <a:lnTo>
                    <a:pt x="2643176" y="6424"/>
                  </a:lnTo>
                  <a:lnTo>
                    <a:pt x="2595371" y="0"/>
                  </a:lnTo>
                  <a:close/>
                </a:path>
              </a:pathLst>
            </a:custGeom>
            <a:solidFill>
              <a:srgbClr val="1EB7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4779264" y="3136392"/>
              <a:ext cx="2775585" cy="1079500"/>
            </a:xfrm>
            <a:custGeom>
              <a:avLst/>
              <a:gdLst/>
              <a:ahLst/>
              <a:cxnLst/>
              <a:rect l="l" t="t" r="r" b="b"/>
              <a:pathLst>
                <a:path w="2775584" h="1079500">
                  <a:moveTo>
                    <a:pt x="0" y="179832"/>
                  </a:moveTo>
                  <a:lnTo>
                    <a:pt x="6424" y="132027"/>
                  </a:lnTo>
                  <a:lnTo>
                    <a:pt x="24553" y="89069"/>
                  </a:lnTo>
                  <a:lnTo>
                    <a:pt x="52673" y="52673"/>
                  </a:lnTo>
                  <a:lnTo>
                    <a:pt x="89069" y="24553"/>
                  </a:lnTo>
                  <a:lnTo>
                    <a:pt x="132027" y="6424"/>
                  </a:lnTo>
                  <a:lnTo>
                    <a:pt x="179832" y="0"/>
                  </a:lnTo>
                  <a:lnTo>
                    <a:pt x="2595371" y="0"/>
                  </a:lnTo>
                  <a:lnTo>
                    <a:pt x="2643176" y="6424"/>
                  </a:lnTo>
                  <a:lnTo>
                    <a:pt x="2686134" y="24553"/>
                  </a:lnTo>
                  <a:lnTo>
                    <a:pt x="2722530" y="52673"/>
                  </a:lnTo>
                  <a:lnTo>
                    <a:pt x="2750650" y="89069"/>
                  </a:lnTo>
                  <a:lnTo>
                    <a:pt x="2768779" y="132027"/>
                  </a:lnTo>
                  <a:lnTo>
                    <a:pt x="2775204" y="179832"/>
                  </a:lnTo>
                  <a:lnTo>
                    <a:pt x="2775204" y="899160"/>
                  </a:lnTo>
                  <a:lnTo>
                    <a:pt x="2768779" y="946964"/>
                  </a:lnTo>
                  <a:lnTo>
                    <a:pt x="2750650" y="989922"/>
                  </a:lnTo>
                  <a:lnTo>
                    <a:pt x="2722530" y="1026318"/>
                  </a:lnTo>
                  <a:lnTo>
                    <a:pt x="2686134" y="1054438"/>
                  </a:lnTo>
                  <a:lnTo>
                    <a:pt x="2643176" y="1072567"/>
                  </a:lnTo>
                  <a:lnTo>
                    <a:pt x="2595371" y="1078992"/>
                  </a:lnTo>
                  <a:lnTo>
                    <a:pt x="179832" y="1078992"/>
                  </a:lnTo>
                  <a:lnTo>
                    <a:pt x="132027" y="1072567"/>
                  </a:lnTo>
                  <a:lnTo>
                    <a:pt x="89069" y="1054438"/>
                  </a:lnTo>
                  <a:lnTo>
                    <a:pt x="52673" y="1026318"/>
                  </a:lnTo>
                  <a:lnTo>
                    <a:pt x="24553" y="989922"/>
                  </a:lnTo>
                  <a:lnTo>
                    <a:pt x="6424" y="946964"/>
                  </a:lnTo>
                  <a:lnTo>
                    <a:pt x="0" y="899160"/>
                  </a:lnTo>
                  <a:lnTo>
                    <a:pt x="0" y="179832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4953000" y="3276600"/>
            <a:ext cx="243522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BRANŻOWA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SZKOŁA</a:t>
            </a:r>
            <a:r>
              <a:rPr sz="2400" b="1" spc="-2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II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STOPNIA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7924800" y="2667000"/>
            <a:ext cx="3474720" cy="925194"/>
            <a:chOff x="7927848" y="2775204"/>
            <a:chExt cx="3474720" cy="925194"/>
          </a:xfrm>
        </p:grpSpPr>
        <p:sp>
          <p:nvSpPr>
            <p:cNvPr id="53" name="object 53"/>
            <p:cNvSpPr/>
            <p:nvPr/>
          </p:nvSpPr>
          <p:spPr>
            <a:xfrm>
              <a:off x="7927848" y="2775204"/>
              <a:ext cx="3474720" cy="925194"/>
            </a:xfrm>
            <a:custGeom>
              <a:avLst/>
              <a:gdLst/>
              <a:ahLst/>
              <a:cxnLst/>
              <a:rect l="l" t="t" r="r" b="b"/>
              <a:pathLst>
                <a:path w="3474720" h="925195">
                  <a:moveTo>
                    <a:pt x="3320542" y="0"/>
                  </a:moveTo>
                  <a:lnTo>
                    <a:pt x="154177" y="0"/>
                  </a:lnTo>
                  <a:lnTo>
                    <a:pt x="105468" y="7865"/>
                  </a:lnTo>
                  <a:lnTo>
                    <a:pt x="63148" y="29764"/>
                  </a:lnTo>
                  <a:lnTo>
                    <a:pt x="29764" y="63148"/>
                  </a:lnTo>
                  <a:lnTo>
                    <a:pt x="7865" y="105468"/>
                  </a:lnTo>
                  <a:lnTo>
                    <a:pt x="0" y="154178"/>
                  </a:lnTo>
                  <a:lnTo>
                    <a:pt x="0" y="770890"/>
                  </a:lnTo>
                  <a:lnTo>
                    <a:pt x="7865" y="819599"/>
                  </a:lnTo>
                  <a:lnTo>
                    <a:pt x="29764" y="861919"/>
                  </a:lnTo>
                  <a:lnTo>
                    <a:pt x="63148" y="895303"/>
                  </a:lnTo>
                  <a:lnTo>
                    <a:pt x="105468" y="917202"/>
                  </a:lnTo>
                  <a:lnTo>
                    <a:pt x="154177" y="925068"/>
                  </a:lnTo>
                  <a:lnTo>
                    <a:pt x="3320542" y="925068"/>
                  </a:lnTo>
                  <a:lnTo>
                    <a:pt x="3369251" y="917202"/>
                  </a:lnTo>
                  <a:lnTo>
                    <a:pt x="3411571" y="895303"/>
                  </a:lnTo>
                  <a:lnTo>
                    <a:pt x="3444955" y="861919"/>
                  </a:lnTo>
                  <a:lnTo>
                    <a:pt x="3466854" y="819599"/>
                  </a:lnTo>
                  <a:lnTo>
                    <a:pt x="3474720" y="770890"/>
                  </a:lnTo>
                  <a:lnTo>
                    <a:pt x="3474720" y="154178"/>
                  </a:lnTo>
                  <a:lnTo>
                    <a:pt x="3466854" y="105468"/>
                  </a:lnTo>
                  <a:lnTo>
                    <a:pt x="3444955" y="63148"/>
                  </a:lnTo>
                  <a:lnTo>
                    <a:pt x="3411571" y="29764"/>
                  </a:lnTo>
                  <a:lnTo>
                    <a:pt x="3369251" y="7865"/>
                  </a:lnTo>
                  <a:lnTo>
                    <a:pt x="3320542" y="0"/>
                  </a:lnTo>
                  <a:close/>
                </a:path>
              </a:pathLst>
            </a:custGeom>
            <a:solidFill>
              <a:srgbClr val="42AE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7927848" y="2775204"/>
              <a:ext cx="3474720" cy="925194"/>
            </a:xfrm>
            <a:custGeom>
              <a:avLst/>
              <a:gdLst/>
              <a:ahLst/>
              <a:cxnLst/>
              <a:rect l="l" t="t" r="r" b="b"/>
              <a:pathLst>
                <a:path w="3474720" h="925195">
                  <a:moveTo>
                    <a:pt x="0" y="154178"/>
                  </a:moveTo>
                  <a:lnTo>
                    <a:pt x="7865" y="105468"/>
                  </a:lnTo>
                  <a:lnTo>
                    <a:pt x="29764" y="63148"/>
                  </a:lnTo>
                  <a:lnTo>
                    <a:pt x="63148" y="29764"/>
                  </a:lnTo>
                  <a:lnTo>
                    <a:pt x="105468" y="7865"/>
                  </a:lnTo>
                  <a:lnTo>
                    <a:pt x="154177" y="0"/>
                  </a:lnTo>
                  <a:lnTo>
                    <a:pt x="3320542" y="0"/>
                  </a:lnTo>
                  <a:lnTo>
                    <a:pt x="3369251" y="7865"/>
                  </a:lnTo>
                  <a:lnTo>
                    <a:pt x="3411571" y="29764"/>
                  </a:lnTo>
                  <a:lnTo>
                    <a:pt x="3444955" y="63148"/>
                  </a:lnTo>
                  <a:lnTo>
                    <a:pt x="3466854" y="105468"/>
                  </a:lnTo>
                  <a:lnTo>
                    <a:pt x="3474720" y="154178"/>
                  </a:lnTo>
                  <a:lnTo>
                    <a:pt x="3474720" y="770890"/>
                  </a:lnTo>
                  <a:lnTo>
                    <a:pt x="3466854" y="819599"/>
                  </a:lnTo>
                  <a:lnTo>
                    <a:pt x="3444955" y="861919"/>
                  </a:lnTo>
                  <a:lnTo>
                    <a:pt x="3411571" y="895303"/>
                  </a:lnTo>
                  <a:lnTo>
                    <a:pt x="3369251" y="917202"/>
                  </a:lnTo>
                  <a:lnTo>
                    <a:pt x="3320542" y="925068"/>
                  </a:lnTo>
                  <a:lnTo>
                    <a:pt x="154177" y="925068"/>
                  </a:lnTo>
                  <a:lnTo>
                    <a:pt x="105468" y="917202"/>
                  </a:lnTo>
                  <a:lnTo>
                    <a:pt x="63148" y="895303"/>
                  </a:lnTo>
                  <a:lnTo>
                    <a:pt x="29764" y="861919"/>
                  </a:lnTo>
                  <a:lnTo>
                    <a:pt x="7865" y="819599"/>
                  </a:lnTo>
                  <a:lnTo>
                    <a:pt x="0" y="770890"/>
                  </a:lnTo>
                  <a:lnTo>
                    <a:pt x="0" y="154178"/>
                  </a:lnTo>
                  <a:close/>
                </a:path>
              </a:pathLst>
            </a:custGeom>
            <a:ln w="12191">
              <a:solidFill>
                <a:srgbClr val="6EC5C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6" name="object 56"/>
          <p:cNvSpPr txBox="1"/>
          <p:nvPr/>
        </p:nvSpPr>
        <p:spPr>
          <a:xfrm>
            <a:off x="8001000" y="2895600"/>
            <a:ext cx="32207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LICEUM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DLA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DOROSŁYCH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1091183" y="2936748"/>
            <a:ext cx="2999740" cy="1611629"/>
            <a:chOff x="1091183" y="2936748"/>
            <a:chExt cx="2999740" cy="1611629"/>
          </a:xfrm>
        </p:grpSpPr>
        <p:sp>
          <p:nvSpPr>
            <p:cNvPr id="58" name="object 58"/>
            <p:cNvSpPr/>
            <p:nvPr/>
          </p:nvSpPr>
          <p:spPr>
            <a:xfrm>
              <a:off x="1091183" y="2936748"/>
              <a:ext cx="2999740" cy="1422400"/>
            </a:xfrm>
            <a:custGeom>
              <a:avLst/>
              <a:gdLst/>
              <a:ahLst/>
              <a:cxnLst/>
              <a:rect l="l" t="t" r="r" b="b"/>
              <a:pathLst>
                <a:path w="2999740" h="1422400">
                  <a:moveTo>
                    <a:pt x="2762250" y="0"/>
                  </a:moveTo>
                  <a:lnTo>
                    <a:pt x="236981" y="0"/>
                  </a:lnTo>
                  <a:lnTo>
                    <a:pt x="189224" y="4812"/>
                  </a:lnTo>
                  <a:lnTo>
                    <a:pt x="144741" y="18615"/>
                  </a:lnTo>
                  <a:lnTo>
                    <a:pt x="104486" y="40458"/>
                  </a:lnTo>
                  <a:lnTo>
                    <a:pt x="69413" y="69389"/>
                  </a:lnTo>
                  <a:lnTo>
                    <a:pt x="40474" y="104458"/>
                  </a:lnTo>
                  <a:lnTo>
                    <a:pt x="18624" y="144714"/>
                  </a:lnTo>
                  <a:lnTo>
                    <a:pt x="4814" y="189205"/>
                  </a:lnTo>
                  <a:lnTo>
                    <a:pt x="0" y="236981"/>
                  </a:lnTo>
                  <a:lnTo>
                    <a:pt x="0" y="1184909"/>
                  </a:lnTo>
                  <a:lnTo>
                    <a:pt x="4814" y="1232686"/>
                  </a:lnTo>
                  <a:lnTo>
                    <a:pt x="18624" y="1277177"/>
                  </a:lnTo>
                  <a:lnTo>
                    <a:pt x="40474" y="1317433"/>
                  </a:lnTo>
                  <a:lnTo>
                    <a:pt x="69413" y="1352502"/>
                  </a:lnTo>
                  <a:lnTo>
                    <a:pt x="104486" y="1381433"/>
                  </a:lnTo>
                  <a:lnTo>
                    <a:pt x="144741" y="1403276"/>
                  </a:lnTo>
                  <a:lnTo>
                    <a:pt x="189224" y="1417079"/>
                  </a:lnTo>
                  <a:lnTo>
                    <a:pt x="236981" y="1421891"/>
                  </a:lnTo>
                  <a:lnTo>
                    <a:pt x="2762250" y="1421891"/>
                  </a:lnTo>
                  <a:lnTo>
                    <a:pt x="2810026" y="1417079"/>
                  </a:lnTo>
                  <a:lnTo>
                    <a:pt x="2854517" y="1403276"/>
                  </a:lnTo>
                  <a:lnTo>
                    <a:pt x="2894773" y="1381433"/>
                  </a:lnTo>
                  <a:lnTo>
                    <a:pt x="2929842" y="1352502"/>
                  </a:lnTo>
                  <a:lnTo>
                    <a:pt x="2958773" y="1317433"/>
                  </a:lnTo>
                  <a:lnTo>
                    <a:pt x="2980616" y="1277177"/>
                  </a:lnTo>
                  <a:lnTo>
                    <a:pt x="2994419" y="1232686"/>
                  </a:lnTo>
                  <a:lnTo>
                    <a:pt x="2999231" y="1184909"/>
                  </a:lnTo>
                  <a:lnTo>
                    <a:pt x="2999231" y="236981"/>
                  </a:lnTo>
                  <a:lnTo>
                    <a:pt x="2994419" y="189205"/>
                  </a:lnTo>
                  <a:lnTo>
                    <a:pt x="2980616" y="144714"/>
                  </a:lnTo>
                  <a:lnTo>
                    <a:pt x="2958773" y="104458"/>
                  </a:lnTo>
                  <a:lnTo>
                    <a:pt x="2929842" y="69389"/>
                  </a:lnTo>
                  <a:lnTo>
                    <a:pt x="2894773" y="40458"/>
                  </a:lnTo>
                  <a:lnTo>
                    <a:pt x="2854517" y="18615"/>
                  </a:lnTo>
                  <a:lnTo>
                    <a:pt x="2810026" y="4812"/>
                  </a:lnTo>
                  <a:lnTo>
                    <a:pt x="2762250" y="0"/>
                  </a:lnTo>
                  <a:close/>
                </a:path>
              </a:pathLst>
            </a:custGeom>
            <a:solidFill>
              <a:srgbClr val="FCD27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1091183" y="2936748"/>
              <a:ext cx="2999740" cy="1422400"/>
            </a:xfrm>
            <a:custGeom>
              <a:avLst/>
              <a:gdLst/>
              <a:ahLst/>
              <a:cxnLst/>
              <a:rect l="l" t="t" r="r" b="b"/>
              <a:pathLst>
                <a:path w="2999740" h="1422400">
                  <a:moveTo>
                    <a:pt x="0" y="236981"/>
                  </a:moveTo>
                  <a:lnTo>
                    <a:pt x="4814" y="189205"/>
                  </a:lnTo>
                  <a:lnTo>
                    <a:pt x="18624" y="144714"/>
                  </a:lnTo>
                  <a:lnTo>
                    <a:pt x="40474" y="104458"/>
                  </a:lnTo>
                  <a:lnTo>
                    <a:pt x="69413" y="69389"/>
                  </a:lnTo>
                  <a:lnTo>
                    <a:pt x="104486" y="40458"/>
                  </a:lnTo>
                  <a:lnTo>
                    <a:pt x="144741" y="18615"/>
                  </a:lnTo>
                  <a:lnTo>
                    <a:pt x="189224" y="4812"/>
                  </a:lnTo>
                  <a:lnTo>
                    <a:pt x="236981" y="0"/>
                  </a:lnTo>
                  <a:lnTo>
                    <a:pt x="2762250" y="0"/>
                  </a:lnTo>
                  <a:lnTo>
                    <a:pt x="2810026" y="4812"/>
                  </a:lnTo>
                  <a:lnTo>
                    <a:pt x="2854517" y="18615"/>
                  </a:lnTo>
                  <a:lnTo>
                    <a:pt x="2894773" y="40458"/>
                  </a:lnTo>
                  <a:lnTo>
                    <a:pt x="2929842" y="69389"/>
                  </a:lnTo>
                  <a:lnTo>
                    <a:pt x="2958773" y="104458"/>
                  </a:lnTo>
                  <a:lnTo>
                    <a:pt x="2980616" y="144714"/>
                  </a:lnTo>
                  <a:lnTo>
                    <a:pt x="2994419" y="189205"/>
                  </a:lnTo>
                  <a:lnTo>
                    <a:pt x="2999231" y="236981"/>
                  </a:lnTo>
                  <a:lnTo>
                    <a:pt x="2999231" y="1184909"/>
                  </a:lnTo>
                  <a:lnTo>
                    <a:pt x="2994419" y="1232686"/>
                  </a:lnTo>
                  <a:lnTo>
                    <a:pt x="2980616" y="1277177"/>
                  </a:lnTo>
                  <a:lnTo>
                    <a:pt x="2958773" y="1317433"/>
                  </a:lnTo>
                  <a:lnTo>
                    <a:pt x="2929842" y="1352502"/>
                  </a:lnTo>
                  <a:lnTo>
                    <a:pt x="2894773" y="1381433"/>
                  </a:lnTo>
                  <a:lnTo>
                    <a:pt x="2854517" y="1403276"/>
                  </a:lnTo>
                  <a:lnTo>
                    <a:pt x="2810026" y="1417079"/>
                  </a:lnTo>
                  <a:lnTo>
                    <a:pt x="2762250" y="1421891"/>
                  </a:lnTo>
                  <a:lnTo>
                    <a:pt x="236981" y="1421891"/>
                  </a:lnTo>
                  <a:lnTo>
                    <a:pt x="189224" y="1417079"/>
                  </a:lnTo>
                  <a:lnTo>
                    <a:pt x="144741" y="1403276"/>
                  </a:lnTo>
                  <a:lnTo>
                    <a:pt x="104486" y="1381433"/>
                  </a:lnTo>
                  <a:lnTo>
                    <a:pt x="69413" y="1352502"/>
                  </a:lnTo>
                  <a:lnTo>
                    <a:pt x="40474" y="1317433"/>
                  </a:lnTo>
                  <a:lnTo>
                    <a:pt x="18624" y="1277177"/>
                  </a:lnTo>
                  <a:lnTo>
                    <a:pt x="4814" y="1232686"/>
                  </a:lnTo>
                  <a:lnTo>
                    <a:pt x="0" y="1184909"/>
                  </a:lnTo>
                  <a:lnTo>
                    <a:pt x="0" y="236981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4" name="object 6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94787" y="3944112"/>
              <a:ext cx="496062" cy="604265"/>
            </a:xfrm>
            <a:prstGeom prst="rect">
              <a:avLst/>
            </a:prstGeom>
          </p:spPr>
        </p:pic>
      </p:grpSp>
      <p:sp>
        <p:nvSpPr>
          <p:cNvPr id="66" name="object 66"/>
          <p:cNvSpPr txBox="1"/>
          <p:nvPr/>
        </p:nvSpPr>
        <p:spPr>
          <a:xfrm>
            <a:off x="1524000" y="2971800"/>
            <a:ext cx="2205355" cy="1450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KWALIFIKACYJNE</a:t>
            </a:r>
            <a:endParaRPr sz="2400">
              <a:latin typeface="Calibri"/>
              <a:cs typeface="Calibri"/>
            </a:endParaRPr>
          </a:p>
          <a:p>
            <a:pPr marL="556260" marR="5080" indent="793750" algn="r">
              <a:lnSpc>
                <a:spcPct val="100000"/>
              </a:lnSpc>
              <a:spcBef>
                <a:spcPts val="5"/>
              </a:spcBef>
            </a:pPr>
            <a:r>
              <a:rPr sz="2400" b="1" spc="-10">
                <a:latin typeface="Calibri"/>
                <a:cs typeface="Calibri"/>
              </a:rPr>
              <a:t>KURSY ZAWODOWE</a:t>
            </a:r>
            <a:endParaRPr sz="24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45"/>
              </a:spcBef>
            </a:pPr>
            <a:r>
              <a:rPr sz="2100" b="1">
                <a:latin typeface="Calibri"/>
                <a:cs typeface="Calibri"/>
              </a:rPr>
              <a:t>(KKZ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–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od</a:t>
            </a:r>
            <a:r>
              <a:rPr sz="2100" b="1" spc="3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18</a:t>
            </a:r>
            <a:r>
              <a:rPr sz="2100" b="1" spc="10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lat)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1930907" y="6248400"/>
            <a:ext cx="8854440" cy="538480"/>
            <a:chOff x="1930907" y="6248400"/>
            <a:chExt cx="8854440" cy="538480"/>
          </a:xfrm>
        </p:grpSpPr>
        <p:sp>
          <p:nvSpPr>
            <p:cNvPr id="68" name="object 68"/>
            <p:cNvSpPr/>
            <p:nvPr/>
          </p:nvSpPr>
          <p:spPr>
            <a:xfrm>
              <a:off x="1930907" y="6248400"/>
              <a:ext cx="8854440" cy="538480"/>
            </a:xfrm>
            <a:custGeom>
              <a:avLst/>
              <a:gdLst/>
              <a:ahLst/>
              <a:cxnLst/>
              <a:rect l="l" t="t" r="r" b="b"/>
              <a:pathLst>
                <a:path w="8854440" h="538479">
                  <a:moveTo>
                    <a:pt x="8764778" y="0"/>
                  </a:moveTo>
                  <a:lnTo>
                    <a:pt x="89662" y="0"/>
                  </a:lnTo>
                  <a:lnTo>
                    <a:pt x="54756" y="7046"/>
                  </a:lnTo>
                  <a:lnTo>
                    <a:pt x="26257" y="26262"/>
                  </a:lnTo>
                  <a:lnTo>
                    <a:pt x="7044" y="54762"/>
                  </a:lnTo>
                  <a:lnTo>
                    <a:pt x="0" y="89662"/>
                  </a:lnTo>
                  <a:lnTo>
                    <a:pt x="0" y="448297"/>
                  </a:lnTo>
                  <a:lnTo>
                    <a:pt x="7044" y="483203"/>
                  </a:lnTo>
                  <a:lnTo>
                    <a:pt x="26257" y="511707"/>
                  </a:lnTo>
                  <a:lnTo>
                    <a:pt x="54756" y="530925"/>
                  </a:lnTo>
                  <a:lnTo>
                    <a:pt x="89662" y="537972"/>
                  </a:lnTo>
                  <a:lnTo>
                    <a:pt x="8764778" y="537972"/>
                  </a:lnTo>
                  <a:lnTo>
                    <a:pt x="8799683" y="530925"/>
                  </a:lnTo>
                  <a:lnTo>
                    <a:pt x="8828182" y="511707"/>
                  </a:lnTo>
                  <a:lnTo>
                    <a:pt x="8847395" y="483203"/>
                  </a:lnTo>
                  <a:lnTo>
                    <a:pt x="8854440" y="448297"/>
                  </a:lnTo>
                  <a:lnTo>
                    <a:pt x="8854440" y="89662"/>
                  </a:lnTo>
                  <a:lnTo>
                    <a:pt x="8847395" y="54762"/>
                  </a:lnTo>
                  <a:lnTo>
                    <a:pt x="8828182" y="26262"/>
                  </a:lnTo>
                  <a:lnTo>
                    <a:pt x="8799683" y="7046"/>
                  </a:lnTo>
                  <a:lnTo>
                    <a:pt x="8764778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1930907" y="6248400"/>
              <a:ext cx="8854440" cy="538480"/>
            </a:xfrm>
            <a:custGeom>
              <a:avLst/>
              <a:gdLst/>
              <a:ahLst/>
              <a:cxnLst/>
              <a:rect l="l" t="t" r="r" b="b"/>
              <a:pathLst>
                <a:path w="8854440" h="538479">
                  <a:moveTo>
                    <a:pt x="0" y="89662"/>
                  </a:moveTo>
                  <a:lnTo>
                    <a:pt x="7044" y="54762"/>
                  </a:lnTo>
                  <a:lnTo>
                    <a:pt x="26257" y="26262"/>
                  </a:lnTo>
                  <a:lnTo>
                    <a:pt x="54756" y="7046"/>
                  </a:lnTo>
                  <a:lnTo>
                    <a:pt x="89662" y="0"/>
                  </a:lnTo>
                  <a:lnTo>
                    <a:pt x="8764778" y="0"/>
                  </a:lnTo>
                  <a:lnTo>
                    <a:pt x="8799683" y="7046"/>
                  </a:lnTo>
                  <a:lnTo>
                    <a:pt x="8828182" y="26262"/>
                  </a:lnTo>
                  <a:lnTo>
                    <a:pt x="8847395" y="54762"/>
                  </a:lnTo>
                  <a:lnTo>
                    <a:pt x="8854440" y="89662"/>
                  </a:lnTo>
                  <a:lnTo>
                    <a:pt x="8854440" y="448297"/>
                  </a:lnTo>
                  <a:lnTo>
                    <a:pt x="8847395" y="483203"/>
                  </a:lnTo>
                  <a:lnTo>
                    <a:pt x="8828182" y="511707"/>
                  </a:lnTo>
                  <a:lnTo>
                    <a:pt x="8799683" y="530925"/>
                  </a:lnTo>
                  <a:lnTo>
                    <a:pt x="8764778" y="537972"/>
                  </a:lnTo>
                  <a:lnTo>
                    <a:pt x="89662" y="537972"/>
                  </a:lnTo>
                  <a:lnTo>
                    <a:pt x="54756" y="530925"/>
                  </a:lnTo>
                  <a:lnTo>
                    <a:pt x="26257" y="511707"/>
                  </a:lnTo>
                  <a:lnTo>
                    <a:pt x="7044" y="483203"/>
                  </a:lnTo>
                  <a:lnTo>
                    <a:pt x="0" y="448297"/>
                  </a:lnTo>
                  <a:lnTo>
                    <a:pt x="0" y="89662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1" name="object 71"/>
          <p:cNvSpPr txBox="1"/>
          <p:nvPr/>
        </p:nvSpPr>
        <p:spPr>
          <a:xfrm>
            <a:off x="4343400" y="6248400"/>
            <a:ext cx="355981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>
                <a:latin typeface="Calibri"/>
                <a:cs typeface="Calibri"/>
              </a:rPr>
              <a:t>SZKOŁA</a:t>
            </a:r>
            <a:r>
              <a:rPr sz="2800" b="1" spc="-80">
                <a:latin typeface="Calibri"/>
                <a:cs typeface="Calibri"/>
              </a:rPr>
              <a:t> </a:t>
            </a:r>
            <a:r>
              <a:rPr sz="2800" b="1" spc="-10">
                <a:latin typeface="Calibri"/>
                <a:cs typeface="Calibri"/>
              </a:rPr>
              <a:t>PODSTAWOWA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72" name="object 72"/>
          <p:cNvGrpSpPr/>
          <p:nvPr/>
        </p:nvGrpSpPr>
        <p:grpSpPr>
          <a:xfrm>
            <a:off x="1919985" y="69850"/>
            <a:ext cx="2649220" cy="1074420"/>
            <a:chOff x="1919985" y="69850"/>
            <a:chExt cx="2649220" cy="1074420"/>
          </a:xfrm>
        </p:grpSpPr>
        <p:pic>
          <p:nvPicPr>
            <p:cNvPr id="73" name="object 7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26335" y="76200"/>
              <a:ext cx="2636519" cy="976884"/>
            </a:xfrm>
            <a:prstGeom prst="rect">
              <a:avLst/>
            </a:prstGeom>
          </p:spPr>
        </p:pic>
        <p:sp>
          <p:nvSpPr>
            <p:cNvPr id="74" name="object 74"/>
            <p:cNvSpPr/>
            <p:nvPr/>
          </p:nvSpPr>
          <p:spPr>
            <a:xfrm>
              <a:off x="1926335" y="76200"/>
              <a:ext cx="2636520" cy="977265"/>
            </a:xfrm>
            <a:custGeom>
              <a:avLst/>
              <a:gdLst/>
              <a:ahLst/>
              <a:cxnLst/>
              <a:rect l="l" t="t" r="r" b="b"/>
              <a:pathLst>
                <a:path w="2636520" h="977265">
                  <a:moveTo>
                    <a:pt x="0" y="162814"/>
                  </a:moveTo>
                  <a:lnTo>
                    <a:pt x="5816" y="119532"/>
                  </a:lnTo>
                  <a:lnTo>
                    <a:pt x="22229" y="80640"/>
                  </a:lnTo>
                  <a:lnTo>
                    <a:pt x="47688" y="47688"/>
                  </a:lnTo>
                  <a:lnTo>
                    <a:pt x="80640" y="22229"/>
                  </a:lnTo>
                  <a:lnTo>
                    <a:pt x="119532" y="5816"/>
                  </a:lnTo>
                  <a:lnTo>
                    <a:pt x="162813" y="0"/>
                  </a:lnTo>
                  <a:lnTo>
                    <a:pt x="2473705" y="0"/>
                  </a:lnTo>
                  <a:lnTo>
                    <a:pt x="2516987" y="5816"/>
                  </a:lnTo>
                  <a:lnTo>
                    <a:pt x="2555879" y="22229"/>
                  </a:lnTo>
                  <a:lnTo>
                    <a:pt x="2588831" y="47688"/>
                  </a:lnTo>
                  <a:lnTo>
                    <a:pt x="2614290" y="80640"/>
                  </a:lnTo>
                  <a:lnTo>
                    <a:pt x="2630703" y="119532"/>
                  </a:lnTo>
                  <a:lnTo>
                    <a:pt x="2636519" y="162814"/>
                  </a:lnTo>
                  <a:lnTo>
                    <a:pt x="2636519" y="814070"/>
                  </a:lnTo>
                  <a:lnTo>
                    <a:pt x="2630703" y="857351"/>
                  </a:lnTo>
                  <a:lnTo>
                    <a:pt x="2614290" y="896243"/>
                  </a:lnTo>
                  <a:lnTo>
                    <a:pt x="2588831" y="929195"/>
                  </a:lnTo>
                  <a:lnTo>
                    <a:pt x="2555879" y="954654"/>
                  </a:lnTo>
                  <a:lnTo>
                    <a:pt x="2516987" y="971067"/>
                  </a:lnTo>
                  <a:lnTo>
                    <a:pt x="2473705" y="976884"/>
                  </a:lnTo>
                  <a:lnTo>
                    <a:pt x="162813" y="976884"/>
                  </a:lnTo>
                  <a:lnTo>
                    <a:pt x="119532" y="971067"/>
                  </a:lnTo>
                  <a:lnTo>
                    <a:pt x="80640" y="954654"/>
                  </a:lnTo>
                  <a:lnTo>
                    <a:pt x="47688" y="929195"/>
                  </a:lnTo>
                  <a:lnTo>
                    <a:pt x="22229" y="896243"/>
                  </a:lnTo>
                  <a:lnTo>
                    <a:pt x="5816" y="857351"/>
                  </a:lnTo>
                  <a:lnTo>
                    <a:pt x="0" y="814070"/>
                  </a:lnTo>
                  <a:lnTo>
                    <a:pt x="0" y="162814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5" name="object 7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21279" y="100584"/>
              <a:ext cx="1334262" cy="677418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58795" y="466343"/>
              <a:ext cx="1393697" cy="677417"/>
            </a:xfrm>
            <a:prstGeom prst="rect">
              <a:avLst/>
            </a:prstGeom>
          </p:spPr>
        </p:pic>
      </p:grpSp>
      <p:sp>
        <p:nvSpPr>
          <p:cNvPr id="77" name="object 77"/>
          <p:cNvSpPr txBox="1"/>
          <p:nvPr/>
        </p:nvSpPr>
        <p:spPr>
          <a:xfrm>
            <a:off x="2736850" y="167132"/>
            <a:ext cx="10160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4930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PRACA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400" spc="-10">
                <a:latin typeface="Calibri"/>
                <a:cs typeface="Calibri"/>
              </a:rPr>
              <a:t>(zawód)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78" name="object 78"/>
          <p:cNvGrpSpPr/>
          <p:nvPr/>
        </p:nvGrpSpPr>
        <p:grpSpPr>
          <a:xfrm>
            <a:off x="8566150" y="4649470"/>
            <a:ext cx="2559685" cy="1106170"/>
            <a:chOff x="8566150" y="4649470"/>
            <a:chExt cx="2559685" cy="1106170"/>
          </a:xfrm>
        </p:grpSpPr>
        <p:pic>
          <p:nvPicPr>
            <p:cNvPr id="79" name="object 7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572500" y="4655820"/>
              <a:ext cx="2546604" cy="1042416"/>
            </a:xfrm>
            <a:prstGeom prst="rect">
              <a:avLst/>
            </a:prstGeom>
          </p:spPr>
        </p:pic>
        <p:sp>
          <p:nvSpPr>
            <p:cNvPr id="80" name="object 80"/>
            <p:cNvSpPr/>
            <p:nvPr/>
          </p:nvSpPr>
          <p:spPr>
            <a:xfrm>
              <a:off x="8572500" y="4655820"/>
              <a:ext cx="2546985" cy="1042669"/>
            </a:xfrm>
            <a:custGeom>
              <a:avLst/>
              <a:gdLst/>
              <a:ahLst/>
              <a:cxnLst/>
              <a:rect l="l" t="t" r="r" b="b"/>
              <a:pathLst>
                <a:path w="2546984" h="1042670">
                  <a:moveTo>
                    <a:pt x="0" y="173735"/>
                  </a:moveTo>
                  <a:lnTo>
                    <a:pt x="6201" y="127529"/>
                  </a:lnTo>
                  <a:lnTo>
                    <a:pt x="23706" y="86021"/>
                  </a:lnTo>
                  <a:lnTo>
                    <a:pt x="50863" y="50863"/>
                  </a:lnTo>
                  <a:lnTo>
                    <a:pt x="86021" y="23706"/>
                  </a:lnTo>
                  <a:lnTo>
                    <a:pt x="127529" y="6201"/>
                  </a:lnTo>
                  <a:lnTo>
                    <a:pt x="173735" y="0"/>
                  </a:lnTo>
                  <a:lnTo>
                    <a:pt x="2372868" y="0"/>
                  </a:lnTo>
                  <a:lnTo>
                    <a:pt x="2419074" y="6201"/>
                  </a:lnTo>
                  <a:lnTo>
                    <a:pt x="2460582" y="23706"/>
                  </a:lnTo>
                  <a:lnTo>
                    <a:pt x="2495740" y="50863"/>
                  </a:lnTo>
                  <a:lnTo>
                    <a:pt x="2522897" y="86021"/>
                  </a:lnTo>
                  <a:lnTo>
                    <a:pt x="2540402" y="127529"/>
                  </a:lnTo>
                  <a:lnTo>
                    <a:pt x="2546604" y="173735"/>
                  </a:lnTo>
                  <a:lnTo>
                    <a:pt x="2546604" y="868679"/>
                  </a:lnTo>
                  <a:lnTo>
                    <a:pt x="2540402" y="914864"/>
                  </a:lnTo>
                  <a:lnTo>
                    <a:pt x="2522897" y="956366"/>
                  </a:lnTo>
                  <a:lnTo>
                    <a:pt x="2495740" y="991528"/>
                  </a:lnTo>
                  <a:lnTo>
                    <a:pt x="2460582" y="1018695"/>
                  </a:lnTo>
                  <a:lnTo>
                    <a:pt x="2419074" y="1036209"/>
                  </a:lnTo>
                  <a:lnTo>
                    <a:pt x="2372868" y="1042415"/>
                  </a:lnTo>
                  <a:lnTo>
                    <a:pt x="173735" y="1042415"/>
                  </a:lnTo>
                  <a:lnTo>
                    <a:pt x="127529" y="1036209"/>
                  </a:lnTo>
                  <a:lnTo>
                    <a:pt x="86021" y="1018695"/>
                  </a:lnTo>
                  <a:lnTo>
                    <a:pt x="50863" y="991528"/>
                  </a:lnTo>
                  <a:lnTo>
                    <a:pt x="23706" y="956366"/>
                  </a:lnTo>
                  <a:lnTo>
                    <a:pt x="6201" y="914864"/>
                  </a:lnTo>
                  <a:lnTo>
                    <a:pt x="0" y="868679"/>
                  </a:lnTo>
                  <a:lnTo>
                    <a:pt x="0" y="173735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1" name="object 8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23248" y="4712208"/>
              <a:ext cx="1334261" cy="677418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159240" y="5077968"/>
              <a:ext cx="1393698" cy="677418"/>
            </a:xfrm>
            <a:prstGeom prst="rect">
              <a:avLst/>
            </a:prstGeom>
          </p:spPr>
        </p:pic>
      </p:grpSp>
      <p:sp>
        <p:nvSpPr>
          <p:cNvPr id="83" name="object 83"/>
          <p:cNvSpPr txBox="1"/>
          <p:nvPr/>
        </p:nvSpPr>
        <p:spPr>
          <a:xfrm>
            <a:off x="9338309" y="4780279"/>
            <a:ext cx="101600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6200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PRACA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400" spc="-10">
                <a:latin typeface="Calibri"/>
                <a:cs typeface="Calibri"/>
              </a:rPr>
              <a:t>(zawód)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4" name="object 84"/>
          <p:cNvSpPr/>
          <p:nvPr/>
        </p:nvSpPr>
        <p:spPr>
          <a:xfrm>
            <a:off x="6065520" y="5903976"/>
            <a:ext cx="192405" cy="297180"/>
          </a:xfrm>
          <a:custGeom>
            <a:avLst/>
            <a:gdLst/>
            <a:ahLst/>
            <a:cxnLst/>
            <a:rect l="l" t="t" r="r" b="b"/>
            <a:pathLst>
              <a:path w="192404" h="297179">
                <a:moveTo>
                  <a:pt x="128015" y="160020"/>
                </a:moveTo>
                <a:lnTo>
                  <a:pt x="64007" y="160020"/>
                </a:lnTo>
                <a:lnTo>
                  <a:pt x="64007" y="296786"/>
                </a:lnTo>
                <a:lnTo>
                  <a:pt x="128015" y="296786"/>
                </a:lnTo>
                <a:lnTo>
                  <a:pt x="128015" y="160020"/>
                </a:lnTo>
                <a:close/>
              </a:path>
              <a:path w="192404" h="297179">
                <a:moveTo>
                  <a:pt x="96012" y="0"/>
                </a:moveTo>
                <a:lnTo>
                  <a:pt x="0" y="192024"/>
                </a:lnTo>
                <a:lnTo>
                  <a:pt x="64007" y="192024"/>
                </a:lnTo>
                <a:lnTo>
                  <a:pt x="64007" y="160020"/>
                </a:lnTo>
                <a:lnTo>
                  <a:pt x="176022" y="160020"/>
                </a:lnTo>
                <a:lnTo>
                  <a:pt x="96012" y="0"/>
                </a:lnTo>
                <a:close/>
              </a:path>
              <a:path w="192404" h="297179">
                <a:moveTo>
                  <a:pt x="176022" y="160020"/>
                </a:moveTo>
                <a:lnTo>
                  <a:pt x="128015" y="160020"/>
                </a:lnTo>
                <a:lnTo>
                  <a:pt x="128015" y="192024"/>
                </a:lnTo>
                <a:lnTo>
                  <a:pt x="192024" y="192024"/>
                </a:lnTo>
                <a:lnTo>
                  <a:pt x="176022" y="160020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4114800" y="824666"/>
            <a:ext cx="5486400" cy="956031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sz="2650" b="1">
                <a:latin typeface="Calibri"/>
                <a:cs typeface="Calibri"/>
              </a:rPr>
              <a:t>C</a:t>
            </a:r>
            <a:r>
              <a:rPr sz="2650" b="1" spc="200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E</a:t>
            </a:r>
            <a:r>
              <a:rPr sz="2650" b="1" spc="185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L</a:t>
            </a:r>
            <a:r>
              <a:rPr sz="2650" b="1" spc="204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:</a:t>
            </a:r>
            <a:r>
              <a:rPr sz="2650" b="1" spc="-20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przygotowanie</a:t>
            </a:r>
            <a:r>
              <a:rPr sz="2650" b="1" spc="10">
                <a:latin typeface="Calibri"/>
                <a:cs typeface="Calibri"/>
              </a:rPr>
              <a:t> </a:t>
            </a:r>
            <a:r>
              <a:rPr sz="2650" b="1">
                <a:latin typeface="Calibri"/>
                <a:cs typeface="Calibri"/>
              </a:rPr>
              <a:t>do</a:t>
            </a:r>
            <a:r>
              <a:rPr sz="2650" b="1" spc="-5">
                <a:latin typeface="Calibri"/>
                <a:cs typeface="Calibri"/>
              </a:rPr>
              <a:t> </a:t>
            </a:r>
            <a:r>
              <a:rPr sz="2650" b="1" spc="-10">
                <a:latin typeface="Calibri"/>
                <a:cs typeface="Calibri"/>
              </a:rPr>
              <a:t>zawodu</a:t>
            </a:r>
            <a:endParaRPr sz="2650">
              <a:latin typeface="Calibri"/>
              <a:cs typeface="Calibri"/>
            </a:endParaRPr>
          </a:p>
          <a:p>
            <a:pPr marL="990600">
              <a:lnSpc>
                <a:spcPct val="100000"/>
              </a:lnSpc>
              <a:spcBef>
                <a:spcPts val="505"/>
              </a:spcBef>
            </a:pPr>
            <a:r>
              <a:rPr sz="2650" smtClean="0">
                <a:latin typeface="Calibri"/>
                <a:cs typeface="Calibri"/>
              </a:rPr>
              <a:t>(</a:t>
            </a:r>
            <a:r>
              <a:rPr lang="pl-PL" sz="2650" smtClean="0">
                <a:latin typeface="Calibri"/>
                <a:cs typeface="Calibri"/>
              </a:rPr>
              <a:t>możliwość zdawania </a:t>
            </a:r>
            <a:r>
              <a:rPr sz="2650" err="1" smtClean="0">
                <a:latin typeface="Calibri"/>
                <a:cs typeface="Calibri"/>
              </a:rPr>
              <a:t>matur</a:t>
            </a:r>
            <a:r>
              <a:rPr lang="pl-PL" sz="2650" smtClean="0">
                <a:latin typeface="Calibri"/>
                <a:cs typeface="Calibri"/>
              </a:rPr>
              <a:t>y)</a:t>
            </a:r>
            <a:r>
              <a:rPr sz="2650" spc="-25" smtClean="0">
                <a:latin typeface="Calibri"/>
                <a:cs typeface="Calibri"/>
              </a:rPr>
              <a:t> </a:t>
            </a:r>
            <a:endParaRPr sz="265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67761" y="2268300"/>
            <a:ext cx="11513820" cy="38677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4965" marR="5080" indent="-342900">
              <a:lnSpc>
                <a:spcPct val="116599"/>
              </a:lnSpc>
              <a:spcBef>
                <a:spcPts val="90"/>
              </a:spcBef>
              <a:buClr>
                <a:srgbClr val="585858"/>
              </a:buClr>
              <a:buSzPct val="62068"/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>
                <a:latin typeface="+mn-lt"/>
                <a:cs typeface="Calibri"/>
              </a:rPr>
              <a:t>wykształcenie</a:t>
            </a:r>
            <a:r>
              <a:rPr sz="2800" spc="30">
                <a:latin typeface="+mn-lt"/>
                <a:cs typeface="Calibri"/>
              </a:rPr>
              <a:t> </a:t>
            </a:r>
            <a:r>
              <a:rPr sz="2800" b="1">
                <a:latin typeface="+mn-lt"/>
                <a:cs typeface="Calibri"/>
              </a:rPr>
              <a:t>ŚREDNIE,</a:t>
            </a:r>
            <a:r>
              <a:rPr sz="2800" b="1" spc="10">
                <a:latin typeface="+mn-lt"/>
                <a:cs typeface="Calibri"/>
              </a:rPr>
              <a:t> </a:t>
            </a:r>
            <a:r>
              <a:rPr lang="pl-PL" sz="2800" b="1" smtClean="0">
                <a:latin typeface="+mn-lt"/>
                <a:cs typeface="Calibri"/>
              </a:rPr>
              <a:t>Dyplom Zawodowy</a:t>
            </a:r>
            <a:r>
              <a:rPr sz="2800" b="1" spc="5" smtClean="0">
                <a:latin typeface="+mn-lt"/>
                <a:cs typeface="Calibri"/>
              </a:rPr>
              <a:t> </a:t>
            </a:r>
            <a:r>
              <a:rPr sz="2800">
                <a:latin typeface="+mn-lt"/>
                <a:cs typeface="Calibri"/>
              </a:rPr>
              <a:t>(po</a:t>
            </a:r>
            <a:r>
              <a:rPr sz="2800" spc="5">
                <a:latin typeface="+mn-lt"/>
                <a:cs typeface="Calibri"/>
              </a:rPr>
              <a:t> </a:t>
            </a:r>
            <a:r>
              <a:rPr sz="2800" err="1">
                <a:latin typeface="+mn-lt"/>
                <a:cs typeface="Calibri"/>
              </a:rPr>
              <a:t>zdaniu</a:t>
            </a:r>
            <a:r>
              <a:rPr sz="2800" spc="5">
                <a:latin typeface="+mn-lt"/>
                <a:cs typeface="Calibri"/>
              </a:rPr>
              <a:t> </a:t>
            </a:r>
            <a:r>
              <a:rPr sz="2800" spc="-10" err="1" smtClean="0">
                <a:latin typeface="+mn-lt"/>
                <a:cs typeface="Calibri"/>
              </a:rPr>
              <a:t>egzamin</a:t>
            </a:r>
            <a:r>
              <a:rPr lang="pl-PL" sz="2800" spc="-10" smtClean="0">
                <a:latin typeface="+mn-lt"/>
                <a:cs typeface="Calibri"/>
              </a:rPr>
              <a:t>u </a:t>
            </a:r>
            <a:r>
              <a:rPr sz="2800" err="1" smtClean="0">
                <a:latin typeface="+mn-lt"/>
                <a:cs typeface="Calibri"/>
              </a:rPr>
              <a:t>zawodow</a:t>
            </a:r>
            <a:r>
              <a:rPr lang="pl-PL" sz="2800" smtClean="0">
                <a:latin typeface="+mn-lt"/>
                <a:cs typeface="Calibri"/>
              </a:rPr>
              <a:t>ego</a:t>
            </a:r>
            <a:r>
              <a:rPr sz="2800" smtClean="0">
                <a:latin typeface="+mn-lt"/>
                <a:cs typeface="Calibri"/>
              </a:rPr>
              <a:t>),</a:t>
            </a:r>
            <a:r>
              <a:rPr sz="2800" spc="85" smtClean="0">
                <a:latin typeface="+mn-lt"/>
                <a:cs typeface="Calibri"/>
              </a:rPr>
              <a:t> </a:t>
            </a:r>
            <a:r>
              <a:rPr sz="2800">
                <a:latin typeface="+mn-lt"/>
                <a:cs typeface="Calibri"/>
              </a:rPr>
              <a:t>a</a:t>
            </a:r>
            <a:r>
              <a:rPr sz="2800" spc="65">
                <a:latin typeface="+mn-lt"/>
                <a:cs typeface="Calibri"/>
              </a:rPr>
              <a:t> </a:t>
            </a:r>
            <a:r>
              <a:rPr sz="2800">
                <a:latin typeface="+mn-lt"/>
                <a:cs typeface="Calibri"/>
              </a:rPr>
              <a:t>w</a:t>
            </a:r>
            <a:r>
              <a:rPr sz="2800" spc="75">
                <a:latin typeface="+mn-lt"/>
                <a:cs typeface="Calibri"/>
              </a:rPr>
              <a:t> </a:t>
            </a:r>
            <a:r>
              <a:rPr sz="2800">
                <a:latin typeface="+mn-lt"/>
                <a:cs typeface="Calibri"/>
              </a:rPr>
              <a:t>sytuacji</a:t>
            </a:r>
            <a:r>
              <a:rPr sz="2800" spc="95">
                <a:latin typeface="+mn-lt"/>
                <a:cs typeface="Calibri"/>
              </a:rPr>
              <a:t> </a:t>
            </a:r>
            <a:r>
              <a:rPr sz="2800">
                <a:latin typeface="+mn-lt"/>
                <a:cs typeface="Calibri"/>
              </a:rPr>
              <a:t>zdania</a:t>
            </a:r>
            <a:r>
              <a:rPr sz="2800" spc="80">
                <a:latin typeface="+mn-lt"/>
                <a:cs typeface="Calibri"/>
              </a:rPr>
              <a:t> </a:t>
            </a:r>
            <a:r>
              <a:rPr sz="2800">
                <a:latin typeface="+mn-lt"/>
                <a:cs typeface="Calibri"/>
              </a:rPr>
              <a:t>matury</a:t>
            </a:r>
            <a:r>
              <a:rPr sz="2800" spc="10">
                <a:latin typeface="+mn-lt"/>
                <a:cs typeface="Calibri"/>
              </a:rPr>
              <a:t> </a:t>
            </a:r>
            <a:r>
              <a:rPr sz="2800">
                <a:latin typeface="+mn-lt"/>
                <a:cs typeface="Calibri"/>
              </a:rPr>
              <a:t>-</a:t>
            </a:r>
            <a:r>
              <a:rPr sz="2800" spc="75">
                <a:latin typeface="+mn-lt"/>
                <a:cs typeface="Calibri"/>
              </a:rPr>
              <a:t> </a:t>
            </a:r>
            <a:r>
              <a:rPr sz="2800">
                <a:latin typeface="+mn-lt"/>
                <a:cs typeface="Calibri"/>
              </a:rPr>
              <a:t>świadectwo</a:t>
            </a:r>
            <a:r>
              <a:rPr sz="2800" spc="110">
                <a:latin typeface="+mn-lt"/>
                <a:cs typeface="Calibri"/>
              </a:rPr>
              <a:t> </a:t>
            </a:r>
            <a:r>
              <a:rPr sz="2800" spc="-10" err="1">
                <a:latin typeface="+mn-lt"/>
                <a:cs typeface="Calibri"/>
              </a:rPr>
              <a:t>dojrzałości</a:t>
            </a:r>
            <a:r>
              <a:rPr sz="2800" spc="-10" smtClean="0">
                <a:latin typeface="+mn-lt"/>
                <a:cs typeface="Calibri"/>
              </a:rPr>
              <a:t>;</a:t>
            </a:r>
            <a:endParaRPr lang="pl-PL" sz="2800">
              <a:latin typeface="+mn-lt"/>
              <a:cs typeface="Calibri"/>
            </a:endParaRPr>
          </a:p>
          <a:p>
            <a:pPr marL="354965" marR="5080" indent="-342900">
              <a:lnSpc>
                <a:spcPct val="116599"/>
              </a:lnSpc>
              <a:spcBef>
                <a:spcPts val="90"/>
              </a:spcBef>
              <a:buClr>
                <a:srgbClr val="585858"/>
              </a:buClr>
              <a:buSzPct val="62068"/>
              <a:buFont typeface="Arial"/>
              <a:buChar char="•"/>
              <a:tabLst>
                <a:tab pos="354965" algn="l"/>
                <a:tab pos="355600" algn="l"/>
              </a:tabLst>
            </a:pPr>
            <a:endParaRPr sz="2800">
              <a:latin typeface="+mn-lt"/>
              <a:cs typeface="Calibri"/>
            </a:endParaRPr>
          </a:p>
          <a:p>
            <a:pPr marL="354965" indent="-342265">
              <a:lnSpc>
                <a:spcPct val="100000"/>
              </a:lnSpc>
              <a:buClr>
                <a:srgbClr val="585858"/>
              </a:buClr>
              <a:buSzPct val="62068"/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>
                <a:latin typeface="+mn-lt"/>
                <a:cs typeface="Calibri"/>
              </a:rPr>
              <a:t>przedmioty</a:t>
            </a:r>
            <a:r>
              <a:rPr sz="2800" spc="15">
                <a:latin typeface="+mn-lt"/>
                <a:cs typeface="Calibri"/>
              </a:rPr>
              <a:t> </a:t>
            </a:r>
            <a:r>
              <a:rPr sz="2800">
                <a:latin typeface="+mn-lt"/>
                <a:cs typeface="Calibri"/>
              </a:rPr>
              <a:t>ogólnokształcące</a:t>
            </a:r>
            <a:r>
              <a:rPr sz="2800" spc="30">
                <a:latin typeface="+mn-lt"/>
                <a:cs typeface="Calibri"/>
              </a:rPr>
              <a:t> </a:t>
            </a:r>
            <a:r>
              <a:rPr sz="2800" err="1">
                <a:latin typeface="+mn-lt"/>
                <a:cs typeface="Calibri"/>
              </a:rPr>
              <a:t>i</a:t>
            </a:r>
            <a:r>
              <a:rPr sz="2800" spc="-60">
                <a:latin typeface="+mn-lt"/>
                <a:cs typeface="Calibri"/>
              </a:rPr>
              <a:t> </a:t>
            </a:r>
            <a:r>
              <a:rPr lang="pl-PL" sz="2800" b="1">
                <a:latin typeface="+mn-lt"/>
                <a:cs typeface="Calibri"/>
              </a:rPr>
              <a:t> </a:t>
            </a:r>
            <a:r>
              <a:rPr lang="pl-PL" sz="2800" b="1" smtClean="0">
                <a:latin typeface="+mn-lt"/>
                <a:cs typeface="Calibri"/>
              </a:rPr>
              <a:t>kształcenie zawodowe - KKZ</a:t>
            </a:r>
            <a:r>
              <a:rPr sz="2800" spc="-10" smtClean="0">
                <a:latin typeface="+mn-lt"/>
                <a:cs typeface="Calibri"/>
              </a:rPr>
              <a:t>;</a:t>
            </a:r>
            <a:endParaRPr sz="280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585858"/>
              </a:buClr>
            </a:pPr>
            <a:endParaRPr sz="2800">
              <a:latin typeface="+mn-lt"/>
              <a:cs typeface="Calibri"/>
            </a:endParaRPr>
          </a:p>
          <a:p>
            <a:pPr marL="354965" marR="1410970" indent="-342900">
              <a:lnSpc>
                <a:spcPct val="116199"/>
              </a:lnSpc>
              <a:buClr>
                <a:srgbClr val="585858"/>
              </a:buClr>
              <a:buSzPct val="62068"/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pl-PL" sz="2800" smtClean="0">
                <a:effectLst/>
                <a:latin typeface="+mn-lt"/>
              </a:rPr>
              <a:t>kształcenie prowadzone jest </a:t>
            </a:r>
            <a:r>
              <a:rPr lang="pl-PL" sz="2800" b="1" smtClean="0">
                <a:effectLst/>
                <a:latin typeface="+mn-lt"/>
              </a:rPr>
              <a:t>dla absolwentów branżowej szkoły I stopnia w zawodach</a:t>
            </a:r>
            <a:r>
              <a:rPr lang="pl-PL" sz="2800" smtClean="0">
                <a:effectLst/>
                <a:latin typeface="+mn-lt"/>
              </a:rPr>
              <a:t>, w których </a:t>
            </a:r>
            <a:r>
              <a:rPr lang="pl-PL" sz="2800" b="1" smtClean="0">
                <a:effectLst/>
                <a:latin typeface="+mn-lt"/>
              </a:rPr>
              <a:t>wyodrębniono kwalifikację wspólną dla zawodu </a:t>
            </a:r>
            <a:r>
              <a:rPr lang="pl-PL" sz="2800" smtClean="0">
                <a:effectLst/>
                <a:latin typeface="+mn-lt"/>
              </a:rPr>
              <a:t>nauczanego w branżowej szkole I </a:t>
            </a:r>
            <a:r>
              <a:rPr lang="pl-PL" sz="2800" err="1" smtClean="0">
                <a:effectLst/>
                <a:latin typeface="+mn-lt"/>
              </a:rPr>
              <a:t>i</a:t>
            </a:r>
            <a:r>
              <a:rPr lang="pl-PL" sz="2800" smtClean="0">
                <a:effectLst/>
                <a:latin typeface="+mn-lt"/>
              </a:rPr>
              <a:t> II stopnia.</a:t>
            </a:r>
            <a:endParaRPr sz="2800">
              <a:latin typeface="+mn-lt"/>
              <a:cs typeface="Calibri"/>
            </a:endParaRPr>
          </a:p>
        </p:txBody>
      </p:sp>
      <p:grpSp>
        <p:nvGrpSpPr>
          <p:cNvPr id="8" name="object 46"/>
          <p:cNvGrpSpPr/>
          <p:nvPr/>
        </p:nvGrpSpPr>
        <p:grpSpPr>
          <a:xfrm>
            <a:off x="609600" y="533400"/>
            <a:ext cx="2775585" cy="1384300"/>
            <a:chOff x="4779264" y="3136392"/>
            <a:chExt cx="2775585" cy="1079500"/>
          </a:xfrm>
        </p:grpSpPr>
        <p:sp>
          <p:nvSpPr>
            <p:cNvPr id="9" name="object 47"/>
            <p:cNvSpPr/>
            <p:nvPr/>
          </p:nvSpPr>
          <p:spPr>
            <a:xfrm>
              <a:off x="4779264" y="3136392"/>
              <a:ext cx="2775585" cy="1079500"/>
            </a:xfrm>
            <a:custGeom>
              <a:avLst/>
              <a:gdLst/>
              <a:ahLst/>
              <a:cxnLst/>
              <a:rect l="l" t="t" r="r" b="b"/>
              <a:pathLst>
                <a:path w="2775584" h="1079500">
                  <a:moveTo>
                    <a:pt x="2595371" y="0"/>
                  </a:moveTo>
                  <a:lnTo>
                    <a:pt x="179832" y="0"/>
                  </a:lnTo>
                  <a:lnTo>
                    <a:pt x="132027" y="6424"/>
                  </a:lnTo>
                  <a:lnTo>
                    <a:pt x="89069" y="24553"/>
                  </a:lnTo>
                  <a:lnTo>
                    <a:pt x="52673" y="52673"/>
                  </a:lnTo>
                  <a:lnTo>
                    <a:pt x="24553" y="89069"/>
                  </a:lnTo>
                  <a:lnTo>
                    <a:pt x="6424" y="132027"/>
                  </a:lnTo>
                  <a:lnTo>
                    <a:pt x="0" y="179832"/>
                  </a:lnTo>
                  <a:lnTo>
                    <a:pt x="0" y="899160"/>
                  </a:lnTo>
                  <a:lnTo>
                    <a:pt x="6424" y="946964"/>
                  </a:lnTo>
                  <a:lnTo>
                    <a:pt x="24553" y="989922"/>
                  </a:lnTo>
                  <a:lnTo>
                    <a:pt x="52673" y="1026318"/>
                  </a:lnTo>
                  <a:lnTo>
                    <a:pt x="89069" y="1054438"/>
                  </a:lnTo>
                  <a:lnTo>
                    <a:pt x="132027" y="1072567"/>
                  </a:lnTo>
                  <a:lnTo>
                    <a:pt x="179832" y="1078992"/>
                  </a:lnTo>
                  <a:lnTo>
                    <a:pt x="2595371" y="1078992"/>
                  </a:lnTo>
                  <a:lnTo>
                    <a:pt x="2643176" y="1072567"/>
                  </a:lnTo>
                  <a:lnTo>
                    <a:pt x="2686134" y="1054438"/>
                  </a:lnTo>
                  <a:lnTo>
                    <a:pt x="2722530" y="1026318"/>
                  </a:lnTo>
                  <a:lnTo>
                    <a:pt x="2750650" y="989922"/>
                  </a:lnTo>
                  <a:lnTo>
                    <a:pt x="2768779" y="946964"/>
                  </a:lnTo>
                  <a:lnTo>
                    <a:pt x="2775204" y="899160"/>
                  </a:lnTo>
                  <a:lnTo>
                    <a:pt x="2775204" y="179832"/>
                  </a:lnTo>
                  <a:lnTo>
                    <a:pt x="2768779" y="132027"/>
                  </a:lnTo>
                  <a:lnTo>
                    <a:pt x="2750650" y="89069"/>
                  </a:lnTo>
                  <a:lnTo>
                    <a:pt x="2722530" y="52673"/>
                  </a:lnTo>
                  <a:lnTo>
                    <a:pt x="2686134" y="24553"/>
                  </a:lnTo>
                  <a:lnTo>
                    <a:pt x="2643176" y="6424"/>
                  </a:lnTo>
                  <a:lnTo>
                    <a:pt x="2595371" y="0"/>
                  </a:lnTo>
                  <a:close/>
                </a:path>
              </a:pathLst>
            </a:custGeom>
            <a:solidFill>
              <a:srgbClr val="1EB7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8"/>
            <p:cNvSpPr/>
            <p:nvPr/>
          </p:nvSpPr>
          <p:spPr>
            <a:xfrm>
              <a:off x="4779264" y="3136392"/>
              <a:ext cx="2775585" cy="1079500"/>
            </a:xfrm>
            <a:custGeom>
              <a:avLst/>
              <a:gdLst/>
              <a:ahLst/>
              <a:cxnLst/>
              <a:rect l="l" t="t" r="r" b="b"/>
              <a:pathLst>
                <a:path w="2775584" h="1079500">
                  <a:moveTo>
                    <a:pt x="0" y="179832"/>
                  </a:moveTo>
                  <a:lnTo>
                    <a:pt x="6424" y="132027"/>
                  </a:lnTo>
                  <a:lnTo>
                    <a:pt x="24553" y="89069"/>
                  </a:lnTo>
                  <a:lnTo>
                    <a:pt x="52673" y="52673"/>
                  </a:lnTo>
                  <a:lnTo>
                    <a:pt x="89069" y="24553"/>
                  </a:lnTo>
                  <a:lnTo>
                    <a:pt x="132027" y="6424"/>
                  </a:lnTo>
                  <a:lnTo>
                    <a:pt x="179832" y="0"/>
                  </a:lnTo>
                  <a:lnTo>
                    <a:pt x="2595371" y="0"/>
                  </a:lnTo>
                  <a:lnTo>
                    <a:pt x="2643176" y="6424"/>
                  </a:lnTo>
                  <a:lnTo>
                    <a:pt x="2686134" y="24553"/>
                  </a:lnTo>
                  <a:lnTo>
                    <a:pt x="2722530" y="52673"/>
                  </a:lnTo>
                  <a:lnTo>
                    <a:pt x="2750650" y="89069"/>
                  </a:lnTo>
                  <a:lnTo>
                    <a:pt x="2768779" y="132027"/>
                  </a:lnTo>
                  <a:lnTo>
                    <a:pt x="2775204" y="179832"/>
                  </a:lnTo>
                  <a:lnTo>
                    <a:pt x="2775204" y="899160"/>
                  </a:lnTo>
                  <a:lnTo>
                    <a:pt x="2768779" y="946964"/>
                  </a:lnTo>
                  <a:lnTo>
                    <a:pt x="2750650" y="989922"/>
                  </a:lnTo>
                  <a:lnTo>
                    <a:pt x="2722530" y="1026318"/>
                  </a:lnTo>
                  <a:lnTo>
                    <a:pt x="2686134" y="1054438"/>
                  </a:lnTo>
                  <a:lnTo>
                    <a:pt x="2643176" y="1072567"/>
                  </a:lnTo>
                  <a:lnTo>
                    <a:pt x="2595371" y="1078992"/>
                  </a:lnTo>
                  <a:lnTo>
                    <a:pt x="179832" y="1078992"/>
                  </a:lnTo>
                  <a:lnTo>
                    <a:pt x="132027" y="1072567"/>
                  </a:lnTo>
                  <a:lnTo>
                    <a:pt x="89069" y="1054438"/>
                  </a:lnTo>
                  <a:lnTo>
                    <a:pt x="52673" y="1026318"/>
                  </a:lnTo>
                  <a:lnTo>
                    <a:pt x="24553" y="989922"/>
                  </a:lnTo>
                  <a:lnTo>
                    <a:pt x="6424" y="946964"/>
                  </a:lnTo>
                  <a:lnTo>
                    <a:pt x="0" y="899160"/>
                  </a:lnTo>
                  <a:lnTo>
                    <a:pt x="0" y="179832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Prostokąt 10"/>
          <p:cNvSpPr/>
          <p:nvPr/>
        </p:nvSpPr>
        <p:spPr>
          <a:xfrm>
            <a:off x="838200" y="609600"/>
            <a:ext cx="2209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pl-PL" sz="2100" b="1" spc="-10" smtClean="0">
                <a:latin typeface="Calibri"/>
                <a:cs typeface="Calibri"/>
              </a:rPr>
              <a:t>BRANŻOWA</a:t>
            </a:r>
            <a:endParaRPr lang="pl-PL" sz="2100" smtClean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lang="pl-PL" sz="2100" b="1" smtClean="0">
                <a:latin typeface="Calibri"/>
                <a:cs typeface="Calibri"/>
              </a:rPr>
              <a:t>SZKOŁA</a:t>
            </a:r>
            <a:r>
              <a:rPr lang="pl-PL" sz="2100" b="1" spc="-20" smtClean="0">
                <a:latin typeface="Calibri"/>
                <a:cs typeface="Calibri"/>
              </a:rPr>
              <a:t> </a:t>
            </a:r>
            <a:r>
              <a:rPr lang="pl-PL" sz="2100" b="1" smtClean="0">
                <a:latin typeface="Calibri"/>
                <a:cs typeface="Calibri"/>
              </a:rPr>
              <a:t>II</a:t>
            </a:r>
            <a:r>
              <a:rPr lang="pl-PL" sz="2100" b="1" spc="-5" smtClean="0">
                <a:latin typeface="Calibri"/>
                <a:cs typeface="Calibri"/>
              </a:rPr>
              <a:t> </a:t>
            </a:r>
            <a:r>
              <a:rPr lang="pl-PL" sz="2100" b="1" spc="-10" smtClean="0">
                <a:latin typeface="Calibri"/>
                <a:cs typeface="Calibri"/>
              </a:rPr>
              <a:t>STOPNIA </a:t>
            </a:r>
          </a:p>
          <a:p>
            <a:pPr algn="ctr">
              <a:lnSpc>
                <a:spcPct val="100000"/>
              </a:lnSpc>
            </a:pPr>
            <a:r>
              <a:rPr lang="pl-PL" sz="2100" b="1" spc="-10" smtClean="0">
                <a:latin typeface="Calibri"/>
                <a:cs typeface="Calibri"/>
              </a:rPr>
              <a:t> 2 lata</a:t>
            </a:r>
            <a:endParaRPr lang="pl-PL" sz="21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bject 26"/>
          <p:cNvSpPr txBox="1"/>
          <p:nvPr/>
        </p:nvSpPr>
        <p:spPr>
          <a:xfrm>
            <a:off x="228600" y="4114800"/>
            <a:ext cx="4717415" cy="1017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94055" marR="606425" algn="ctr">
              <a:lnSpc>
                <a:spcPct val="105200"/>
              </a:lnSpc>
              <a:spcBef>
                <a:spcPts val="580"/>
              </a:spcBef>
            </a:pPr>
            <a:r>
              <a:rPr sz="2100" b="1" err="1" smtClean="0">
                <a:latin typeface="Calibri"/>
                <a:cs typeface="Calibri"/>
              </a:rPr>
              <a:t>symbole</a:t>
            </a:r>
            <a:r>
              <a:rPr sz="2100" b="1" spc="95" smtClean="0">
                <a:latin typeface="Calibri"/>
                <a:cs typeface="Calibri"/>
              </a:rPr>
              <a:t> </a:t>
            </a:r>
            <a:r>
              <a:rPr sz="2100" b="1" err="1" smtClean="0">
                <a:latin typeface="Calibri"/>
                <a:cs typeface="Calibri"/>
              </a:rPr>
              <a:t>kwalifikacj</a:t>
            </a:r>
            <a:r>
              <a:rPr sz="2100" b="1" spc="90" smtClean="0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pochodzą</a:t>
            </a:r>
            <a:r>
              <a:rPr lang="pl-PL" sz="2100" spc="-10">
                <a:latin typeface="Calibri"/>
                <a:cs typeface="Calibri"/>
              </a:rPr>
              <a:t> </a:t>
            </a:r>
            <a:r>
              <a:rPr sz="2100" err="1" smtClean="0">
                <a:latin typeface="Calibri"/>
                <a:cs typeface="Calibri"/>
              </a:rPr>
              <a:t>od</a:t>
            </a:r>
            <a:r>
              <a:rPr lang="pl-PL" sz="2100" spc="40" smtClean="0">
                <a:latin typeface="Calibri"/>
                <a:cs typeface="Calibri"/>
              </a:rPr>
              <a:t> </a:t>
            </a:r>
            <a:r>
              <a:rPr sz="2100" err="1" smtClean="0">
                <a:latin typeface="Calibri"/>
                <a:cs typeface="Calibri"/>
              </a:rPr>
              <a:t>nazw</a:t>
            </a:r>
            <a:r>
              <a:rPr sz="2100" spc="40" smtClean="0">
                <a:latin typeface="Calibri"/>
                <a:cs typeface="Calibri"/>
              </a:rPr>
              <a:t> </a:t>
            </a:r>
            <a:r>
              <a:rPr sz="2100" err="1" smtClean="0">
                <a:latin typeface="Calibri"/>
                <a:cs typeface="Calibri"/>
              </a:rPr>
              <a:t>br</a:t>
            </a:r>
            <a:r>
              <a:rPr lang="pl-PL" sz="2100" err="1" smtClean="0">
                <a:latin typeface="Calibri"/>
                <a:cs typeface="Calibri"/>
              </a:rPr>
              <a:t>anż</a:t>
            </a:r>
            <a:r>
              <a:rPr sz="2100" spc="35" smtClean="0">
                <a:latin typeface="Calibri"/>
                <a:cs typeface="Calibri"/>
              </a:rPr>
              <a:t> </a:t>
            </a:r>
            <a:r>
              <a:rPr lang="pl-PL" sz="2100" spc="-10" smtClean="0">
                <a:latin typeface="Calibri"/>
                <a:cs typeface="Calibri"/>
              </a:rPr>
              <a:t>zawodowych </a:t>
            </a:r>
            <a:r>
              <a:rPr sz="2100" smtClean="0">
                <a:latin typeface="Calibri"/>
                <a:cs typeface="Calibri"/>
              </a:rPr>
              <a:t>(</a:t>
            </a:r>
            <a:r>
              <a:rPr lang="pl-PL" sz="2100" b="1" smtClean="0">
                <a:latin typeface="Calibri"/>
                <a:cs typeface="Calibri"/>
              </a:rPr>
              <a:t>BUD</a:t>
            </a:r>
            <a:r>
              <a:rPr sz="2100" smtClean="0">
                <a:latin typeface="Calibri"/>
                <a:cs typeface="Calibri"/>
              </a:rPr>
              <a:t>:</a:t>
            </a:r>
            <a:r>
              <a:rPr sz="2100" spc="30" smtClean="0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branża</a:t>
            </a:r>
            <a:r>
              <a:rPr lang="pl-PL" sz="2100">
                <a:latin typeface="Calibri"/>
                <a:cs typeface="Calibri"/>
              </a:rPr>
              <a:t> </a:t>
            </a:r>
            <a:r>
              <a:rPr lang="pl-PL" sz="2100" smtClean="0">
                <a:latin typeface="Calibri"/>
                <a:cs typeface="Calibri"/>
              </a:rPr>
              <a:t>budowlana</a:t>
            </a:r>
            <a:r>
              <a:rPr sz="2100" spc="-10" smtClean="0">
                <a:latin typeface="Calibri"/>
                <a:cs typeface="Calibri"/>
              </a:rPr>
              <a:t>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54253" y="5855614"/>
            <a:ext cx="4465955" cy="6775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"/>
              </a:spcBef>
            </a:pPr>
            <a:r>
              <a:rPr sz="2100" b="1">
                <a:latin typeface="Calibri"/>
                <a:cs typeface="Calibri"/>
              </a:rPr>
              <a:t>liczba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 spc="-10">
                <a:latin typeface="Calibri"/>
                <a:cs typeface="Calibri"/>
              </a:rPr>
              <a:t>kwalifikacji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2100">
                <a:latin typeface="Calibri"/>
                <a:cs typeface="Calibri"/>
              </a:rPr>
              <a:t>oznacza</a:t>
            </a:r>
            <a:r>
              <a:rPr sz="2100" spc="60">
                <a:latin typeface="Calibri"/>
                <a:cs typeface="Calibri"/>
              </a:rPr>
              <a:t> </a:t>
            </a:r>
            <a:r>
              <a:rPr sz="2100">
                <a:latin typeface="Calibri"/>
                <a:cs typeface="Calibri"/>
              </a:rPr>
              <a:t>liczbę</a:t>
            </a:r>
            <a:r>
              <a:rPr sz="2100" spc="45">
                <a:latin typeface="Calibri"/>
                <a:cs typeface="Calibri"/>
              </a:rPr>
              <a:t> </a:t>
            </a:r>
            <a:r>
              <a:rPr sz="2100" err="1">
                <a:latin typeface="Calibri"/>
                <a:cs typeface="Calibri"/>
              </a:rPr>
              <a:t>egzaminów</a:t>
            </a:r>
            <a:r>
              <a:rPr sz="2100" spc="25">
                <a:latin typeface="Calibri"/>
                <a:cs typeface="Calibri"/>
              </a:rPr>
              <a:t> </a:t>
            </a:r>
            <a:r>
              <a:rPr sz="2100" spc="-10" err="1" smtClean="0">
                <a:latin typeface="Calibri"/>
                <a:cs typeface="Calibri"/>
              </a:rPr>
              <a:t>zawodowych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5003291" y="214884"/>
            <a:ext cx="6783705" cy="1461516"/>
          </a:xfrm>
          <a:custGeom>
            <a:avLst/>
            <a:gdLst/>
            <a:ahLst/>
            <a:cxnLst/>
            <a:rect l="l" t="t" r="r" b="b"/>
            <a:pathLst>
              <a:path w="6783705" h="1292860">
                <a:moveTo>
                  <a:pt x="6567932" y="0"/>
                </a:moveTo>
                <a:lnTo>
                  <a:pt x="215392" y="0"/>
                </a:lnTo>
                <a:lnTo>
                  <a:pt x="165991" y="5686"/>
                </a:lnTo>
                <a:lnTo>
                  <a:pt x="120650" y="21885"/>
                </a:lnTo>
                <a:lnTo>
                  <a:pt x="80657" y="47306"/>
                </a:lnTo>
                <a:lnTo>
                  <a:pt x="47306" y="80657"/>
                </a:lnTo>
                <a:lnTo>
                  <a:pt x="21885" y="120650"/>
                </a:lnTo>
                <a:lnTo>
                  <a:pt x="5686" y="165991"/>
                </a:lnTo>
                <a:lnTo>
                  <a:pt x="0" y="215392"/>
                </a:lnTo>
                <a:lnTo>
                  <a:pt x="0" y="1076960"/>
                </a:lnTo>
                <a:lnTo>
                  <a:pt x="5686" y="1126360"/>
                </a:lnTo>
                <a:lnTo>
                  <a:pt x="21885" y="1171702"/>
                </a:lnTo>
                <a:lnTo>
                  <a:pt x="47306" y="1211694"/>
                </a:lnTo>
                <a:lnTo>
                  <a:pt x="80657" y="1245045"/>
                </a:lnTo>
                <a:lnTo>
                  <a:pt x="120650" y="1270466"/>
                </a:lnTo>
                <a:lnTo>
                  <a:pt x="165991" y="1286665"/>
                </a:lnTo>
                <a:lnTo>
                  <a:pt x="215392" y="1292352"/>
                </a:lnTo>
                <a:lnTo>
                  <a:pt x="6567932" y="1292352"/>
                </a:lnTo>
                <a:lnTo>
                  <a:pt x="6617332" y="1286665"/>
                </a:lnTo>
                <a:lnTo>
                  <a:pt x="6662673" y="1270466"/>
                </a:lnTo>
                <a:lnTo>
                  <a:pt x="6702666" y="1245045"/>
                </a:lnTo>
                <a:lnTo>
                  <a:pt x="6736017" y="1211694"/>
                </a:lnTo>
                <a:lnTo>
                  <a:pt x="6761438" y="1171702"/>
                </a:lnTo>
                <a:lnTo>
                  <a:pt x="6777637" y="1126360"/>
                </a:lnTo>
                <a:lnTo>
                  <a:pt x="6783324" y="1076960"/>
                </a:lnTo>
                <a:lnTo>
                  <a:pt x="6783324" y="215392"/>
                </a:lnTo>
                <a:lnTo>
                  <a:pt x="6777637" y="165991"/>
                </a:lnTo>
                <a:lnTo>
                  <a:pt x="6761438" y="120650"/>
                </a:lnTo>
                <a:lnTo>
                  <a:pt x="6736017" y="80657"/>
                </a:lnTo>
                <a:lnTo>
                  <a:pt x="6702666" y="47306"/>
                </a:lnTo>
                <a:lnTo>
                  <a:pt x="6662674" y="21885"/>
                </a:lnTo>
                <a:lnTo>
                  <a:pt x="6617332" y="5686"/>
                </a:lnTo>
                <a:lnTo>
                  <a:pt x="6567932" y="0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lIns="0" tIns="0" rIns="0" bIns="0" rtlCol="0"/>
          <a:lstStyle/>
          <a:p>
            <a:pPr marL="1466850" marR="876300" indent="-441959">
              <a:lnSpc>
                <a:spcPct val="101000"/>
              </a:lnSpc>
              <a:spcBef>
                <a:spcPts val="90"/>
              </a:spcBef>
            </a:pPr>
            <a:endParaRPr lang="pl-PL" b="1" smtClean="0"/>
          </a:p>
          <a:p>
            <a:pPr marL="1466850" marR="876300" indent="-441959" algn="ctr">
              <a:lnSpc>
                <a:spcPct val="101000"/>
              </a:lnSpc>
              <a:spcBef>
                <a:spcPts val="90"/>
              </a:spcBef>
            </a:pPr>
            <a:r>
              <a:rPr lang="pl-PL" b="1" smtClean="0"/>
              <a:t>TECHNIK</a:t>
            </a:r>
            <a:r>
              <a:rPr lang="pl-PL" b="1" spc="-25" smtClean="0"/>
              <a:t> </a:t>
            </a:r>
            <a:r>
              <a:rPr lang="pl-PL" b="1"/>
              <a:t>BUDOWNICTWA</a:t>
            </a:r>
            <a:endParaRPr lang="pl-PL" b="1" spc="-10"/>
          </a:p>
          <a:p>
            <a:pPr marL="1358265" marR="747395" indent="-1346200" algn="ctr">
              <a:lnSpc>
                <a:spcPct val="101000"/>
              </a:lnSpc>
              <a:spcBef>
                <a:spcPts val="15"/>
              </a:spcBef>
            </a:pPr>
            <a:r>
              <a:rPr lang="pl-PL" spc="-25" smtClean="0"/>
              <a:t>                 BUD.14</a:t>
            </a:r>
            <a:r>
              <a:rPr lang="pl-PL" spc="-25"/>
              <a:t>.</a:t>
            </a:r>
            <a:r>
              <a:rPr lang="pl-PL" spc="-95"/>
              <a:t> </a:t>
            </a:r>
            <a:r>
              <a:rPr lang="pl-PL"/>
              <a:t>Organizacja i kontrola robót budowlanych oraz sporządzanie kosztorysów</a:t>
            </a:r>
            <a:endParaRPr lang="pl-PL" spc="-10"/>
          </a:p>
        </p:txBody>
      </p:sp>
      <p:sp>
        <p:nvSpPr>
          <p:cNvPr id="52" name="object 52"/>
          <p:cNvSpPr/>
          <p:nvPr/>
        </p:nvSpPr>
        <p:spPr>
          <a:xfrm>
            <a:off x="8305800" y="2019254"/>
            <a:ext cx="3351529" cy="990600"/>
          </a:xfrm>
          <a:custGeom>
            <a:avLst/>
            <a:gdLst/>
            <a:ahLst/>
            <a:cxnLst/>
            <a:rect l="l" t="t" r="r" b="b"/>
            <a:pathLst>
              <a:path w="3351529" h="1127760">
                <a:moveTo>
                  <a:pt x="3163316" y="0"/>
                </a:moveTo>
                <a:lnTo>
                  <a:pt x="187960" y="0"/>
                </a:lnTo>
                <a:lnTo>
                  <a:pt x="138009" y="6717"/>
                </a:lnTo>
                <a:lnTo>
                  <a:pt x="93114" y="25672"/>
                </a:lnTo>
                <a:lnTo>
                  <a:pt x="55070" y="55070"/>
                </a:lnTo>
                <a:lnTo>
                  <a:pt x="25672" y="93114"/>
                </a:lnTo>
                <a:lnTo>
                  <a:pt x="6717" y="138009"/>
                </a:lnTo>
                <a:lnTo>
                  <a:pt x="0" y="187960"/>
                </a:lnTo>
                <a:lnTo>
                  <a:pt x="0" y="939800"/>
                </a:lnTo>
                <a:lnTo>
                  <a:pt x="6717" y="989750"/>
                </a:lnTo>
                <a:lnTo>
                  <a:pt x="25672" y="1034645"/>
                </a:lnTo>
                <a:lnTo>
                  <a:pt x="55070" y="1072689"/>
                </a:lnTo>
                <a:lnTo>
                  <a:pt x="93114" y="1102087"/>
                </a:lnTo>
                <a:lnTo>
                  <a:pt x="138009" y="1121042"/>
                </a:lnTo>
                <a:lnTo>
                  <a:pt x="187960" y="1127760"/>
                </a:lnTo>
                <a:lnTo>
                  <a:pt x="3163316" y="1127760"/>
                </a:lnTo>
                <a:lnTo>
                  <a:pt x="3213266" y="1121042"/>
                </a:lnTo>
                <a:lnTo>
                  <a:pt x="3258161" y="1102087"/>
                </a:lnTo>
                <a:lnTo>
                  <a:pt x="3296205" y="1072689"/>
                </a:lnTo>
                <a:lnTo>
                  <a:pt x="3325603" y="1034645"/>
                </a:lnTo>
                <a:lnTo>
                  <a:pt x="3344558" y="989750"/>
                </a:lnTo>
                <a:lnTo>
                  <a:pt x="3351276" y="939800"/>
                </a:lnTo>
                <a:lnTo>
                  <a:pt x="3351276" y="187960"/>
                </a:lnTo>
                <a:lnTo>
                  <a:pt x="3344558" y="138009"/>
                </a:lnTo>
                <a:lnTo>
                  <a:pt x="3325603" y="93114"/>
                </a:lnTo>
                <a:lnTo>
                  <a:pt x="3296205" y="55070"/>
                </a:lnTo>
                <a:lnTo>
                  <a:pt x="3258161" y="25672"/>
                </a:lnTo>
                <a:lnTo>
                  <a:pt x="3213266" y="6717"/>
                </a:lnTo>
                <a:lnTo>
                  <a:pt x="3163316" y="0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lIns="0" tIns="0" rIns="0" bIns="0" rtlCol="0" anchor="b"/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lang="pl-PL" b="1" smtClean="0">
                <a:latin typeface="Calibri"/>
                <a:cs typeface="Calibri"/>
              </a:rPr>
              <a:t>BRANŻOWA</a:t>
            </a:r>
            <a:r>
              <a:rPr lang="pl-PL" b="1" spc="-35" smtClean="0">
                <a:latin typeface="Calibri"/>
                <a:cs typeface="Calibri"/>
              </a:rPr>
              <a:t> </a:t>
            </a:r>
            <a:r>
              <a:rPr lang="pl-PL" b="1" spc="-10" smtClean="0">
                <a:latin typeface="Calibri"/>
                <a:cs typeface="Calibri"/>
              </a:rPr>
              <a:t>SZKOŁA </a:t>
            </a:r>
            <a:r>
              <a:rPr lang="pl-PL" b="1" smtClean="0">
                <a:latin typeface="Calibri"/>
                <a:cs typeface="Calibri"/>
              </a:rPr>
              <a:t>II</a:t>
            </a:r>
            <a:r>
              <a:rPr lang="pl-PL" b="1" spc="-5" smtClean="0">
                <a:latin typeface="Calibri"/>
                <a:cs typeface="Calibri"/>
              </a:rPr>
              <a:t> </a:t>
            </a:r>
            <a:r>
              <a:rPr lang="pl-PL" b="1" spc="-10" smtClean="0">
                <a:latin typeface="Calibri"/>
                <a:cs typeface="Calibri"/>
              </a:rPr>
              <a:t>STOPNIA</a:t>
            </a:r>
            <a:endParaRPr lang="pl-PL" smtClean="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</a:pPr>
            <a:r>
              <a:rPr lang="pl-PL" b="1">
                <a:latin typeface="Calibri"/>
                <a:cs typeface="Calibri"/>
              </a:rPr>
              <a:t>2</a:t>
            </a:r>
            <a:r>
              <a:rPr lang="pl-PL" b="1" spc="-10" smtClean="0">
                <a:latin typeface="Calibri"/>
                <a:cs typeface="Calibri"/>
              </a:rPr>
              <a:t> </a:t>
            </a:r>
            <a:r>
              <a:rPr lang="pl-PL" b="1" spc="-20" smtClean="0">
                <a:latin typeface="Calibri"/>
                <a:cs typeface="Calibri"/>
              </a:rPr>
              <a:t>lata</a:t>
            </a:r>
            <a:endParaRPr lang="pl-PL" smtClean="0">
              <a:latin typeface="Calibri"/>
              <a:cs typeface="Calibri"/>
            </a:endParaRPr>
          </a:p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8305801" y="5219746"/>
            <a:ext cx="3351528" cy="1035050"/>
          </a:xfrm>
          <a:custGeom>
            <a:avLst/>
            <a:gdLst/>
            <a:ahLst/>
            <a:cxnLst/>
            <a:rect l="l" t="t" r="r" b="b"/>
            <a:pathLst>
              <a:path w="3235959" h="1035050">
                <a:moveTo>
                  <a:pt x="3062985" y="0"/>
                </a:moveTo>
                <a:lnTo>
                  <a:pt x="172465" y="0"/>
                </a:lnTo>
                <a:lnTo>
                  <a:pt x="126617" y="6160"/>
                </a:lnTo>
                <a:lnTo>
                  <a:pt x="85419" y="23546"/>
                </a:lnTo>
                <a:lnTo>
                  <a:pt x="50514" y="50514"/>
                </a:lnTo>
                <a:lnTo>
                  <a:pt x="23546" y="85419"/>
                </a:lnTo>
                <a:lnTo>
                  <a:pt x="6160" y="126617"/>
                </a:lnTo>
                <a:lnTo>
                  <a:pt x="0" y="172466"/>
                </a:lnTo>
                <a:lnTo>
                  <a:pt x="0" y="862330"/>
                </a:lnTo>
                <a:lnTo>
                  <a:pt x="6160" y="908178"/>
                </a:lnTo>
                <a:lnTo>
                  <a:pt x="23546" y="949376"/>
                </a:lnTo>
                <a:lnTo>
                  <a:pt x="50514" y="984281"/>
                </a:lnTo>
                <a:lnTo>
                  <a:pt x="85419" y="1011249"/>
                </a:lnTo>
                <a:lnTo>
                  <a:pt x="126617" y="1028635"/>
                </a:lnTo>
                <a:lnTo>
                  <a:pt x="172465" y="1034796"/>
                </a:lnTo>
                <a:lnTo>
                  <a:pt x="3062985" y="1034796"/>
                </a:lnTo>
                <a:lnTo>
                  <a:pt x="3108834" y="1028635"/>
                </a:lnTo>
                <a:lnTo>
                  <a:pt x="3150032" y="1011249"/>
                </a:lnTo>
                <a:lnTo>
                  <a:pt x="3184937" y="984281"/>
                </a:lnTo>
                <a:lnTo>
                  <a:pt x="3211905" y="949376"/>
                </a:lnTo>
                <a:lnTo>
                  <a:pt x="3229291" y="908178"/>
                </a:lnTo>
                <a:lnTo>
                  <a:pt x="3235452" y="862330"/>
                </a:lnTo>
                <a:lnTo>
                  <a:pt x="3235452" y="172466"/>
                </a:lnTo>
                <a:lnTo>
                  <a:pt x="3229291" y="126617"/>
                </a:lnTo>
                <a:lnTo>
                  <a:pt x="3211905" y="85419"/>
                </a:lnTo>
                <a:lnTo>
                  <a:pt x="3184937" y="50514"/>
                </a:lnTo>
                <a:lnTo>
                  <a:pt x="3150032" y="23546"/>
                </a:lnTo>
                <a:lnTo>
                  <a:pt x="3108834" y="6160"/>
                </a:lnTo>
                <a:lnTo>
                  <a:pt x="3062985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 anchor="b"/>
          <a:lstStyle/>
          <a:p>
            <a:pPr marL="12700" marR="5080" lvl="1" algn="ctr">
              <a:spcBef>
                <a:spcPts val="100"/>
              </a:spcBef>
            </a:pPr>
            <a:r>
              <a:rPr lang="pl-PL" b="1" smtClean="0">
                <a:latin typeface="Calibri"/>
                <a:cs typeface="Calibri"/>
              </a:rPr>
              <a:t>BRANŻOWA</a:t>
            </a:r>
            <a:r>
              <a:rPr lang="pl-PL" b="1" spc="-35" smtClean="0">
                <a:latin typeface="Calibri"/>
                <a:cs typeface="Calibri"/>
              </a:rPr>
              <a:t> </a:t>
            </a:r>
            <a:r>
              <a:rPr lang="pl-PL" b="1" spc="-10" smtClean="0">
                <a:latin typeface="Calibri"/>
                <a:cs typeface="Calibri"/>
              </a:rPr>
              <a:t>SZKOŁA </a:t>
            </a:r>
            <a:r>
              <a:rPr lang="pl-PL" b="1" smtClean="0">
                <a:latin typeface="Calibri"/>
                <a:cs typeface="Calibri"/>
              </a:rPr>
              <a:t>I</a:t>
            </a:r>
            <a:r>
              <a:rPr lang="pl-PL" b="1" spc="-5" smtClean="0">
                <a:latin typeface="Calibri"/>
                <a:cs typeface="Calibri"/>
              </a:rPr>
              <a:t> </a:t>
            </a:r>
            <a:r>
              <a:rPr lang="pl-PL" b="1" spc="-10" smtClean="0">
                <a:latin typeface="Calibri"/>
                <a:cs typeface="Calibri"/>
              </a:rPr>
              <a:t>STOPNIA</a:t>
            </a:r>
            <a:endParaRPr lang="pl-PL" smtClean="0">
              <a:latin typeface="Calibri"/>
              <a:cs typeface="Calibri"/>
            </a:endParaRPr>
          </a:p>
          <a:p>
            <a:pPr marL="635" lvl="1" algn="ctr"/>
            <a:r>
              <a:rPr lang="pl-PL" b="1" smtClean="0">
                <a:latin typeface="Calibri"/>
                <a:cs typeface="Calibri"/>
              </a:rPr>
              <a:t>3</a:t>
            </a:r>
            <a:r>
              <a:rPr lang="pl-PL" b="1" spc="-10" smtClean="0">
                <a:latin typeface="Calibri"/>
                <a:cs typeface="Calibri"/>
              </a:rPr>
              <a:t> </a:t>
            </a:r>
            <a:r>
              <a:rPr lang="pl-PL" b="1" spc="-20" smtClean="0">
                <a:latin typeface="Calibri"/>
                <a:cs typeface="Calibri"/>
              </a:rPr>
              <a:t>lata</a:t>
            </a:r>
            <a:endParaRPr lang="pl-PL" smtClean="0"/>
          </a:p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22853" y="4213098"/>
            <a:ext cx="1054735" cy="1978660"/>
          </a:xfrm>
          <a:custGeom>
            <a:avLst/>
            <a:gdLst/>
            <a:ahLst/>
            <a:cxnLst/>
            <a:rect l="l" t="t" r="r" b="b"/>
            <a:pathLst>
              <a:path w="1054735" h="1978660">
                <a:moveTo>
                  <a:pt x="396240" y="163068"/>
                </a:moveTo>
                <a:lnTo>
                  <a:pt x="220713" y="0"/>
                </a:lnTo>
                <a:lnTo>
                  <a:pt x="220713" y="81534"/>
                </a:lnTo>
                <a:lnTo>
                  <a:pt x="0" y="81534"/>
                </a:lnTo>
                <a:lnTo>
                  <a:pt x="0" y="244602"/>
                </a:lnTo>
                <a:lnTo>
                  <a:pt x="220713" y="244602"/>
                </a:lnTo>
                <a:lnTo>
                  <a:pt x="220713" y="326136"/>
                </a:lnTo>
                <a:lnTo>
                  <a:pt x="396240" y="163068"/>
                </a:lnTo>
                <a:close/>
              </a:path>
              <a:path w="1054735" h="1978660">
                <a:moveTo>
                  <a:pt x="1054608" y="1821942"/>
                </a:moveTo>
                <a:lnTo>
                  <a:pt x="898398" y="1665732"/>
                </a:lnTo>
                <a:lnTo>
                  <a:pt x="898398" y="1743837"/>
                </a:lnTo>
                <a:lnTo>
                  <a:pt x="664464" y="1743837"/>
                </a:lnTo>
                <a:lnTo>
                  <a:pt x="664464" y="1900047"/>
                </a:lnTo>
                <a:lnTo>
                  <a:pt x="898398" y="1900047"/>
                </a:lnTo>
                <a:lnTo>
                  <a:pt x="898398" y="1978152"/>
                </a:lnTo>
                <a:lnTo>
                  <a:pt x="1054608" y="182194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Prostokąt zaokrąglony 3"/>
          <p:cNvSpPr/>
          <p:nvPr/>
        </p:nvSpPr>
        <p:spPr>
          <a:xfrm>
            <a:off x="5003290" y="3285773"/>
            <a:ext cx="6783705" cy="1658054"/>
          </a:xfrm>
          <a:prstGeom prst="roundRect">
            <a:avLst/>
          </a:prstGeom>
          <a:solidFill>
            <a:srgbClr val="92D050"/>
          </a:solidFill>
        </p:spPr>
        <p:txBody>
          <a:bodyPr wrap="square" lIns="0" tIns="0" rIns="0" bIns="0" rtlCol="0" anchor="ctr"/>
          <a:lstStyle/>
          <a:p>
            <a:pPr marL="3810" algn="ctr">
              <a:lnSpc>
                <a:spcPct val="100000"/>
              </a:lnSpc>
              <a:spcBef>
                <a:spcPts val="125"/>
              </a:spcBef>
            </a:pPr>
            <a:r>
              <a:rPr lang="pl-PL" sz="2400" b="0" spc="-10" smtClean="0">
                <a:latin typeface="+mn-lt"/>
              </a:rPr>
              <a:t>Murarz – tynkarz</a:t>
            </a:r>
            <a:r>
              <a:rPr lang="pl-PL" sz="2400" b="0" smtClean="0">
                <a:latin typeface="+mn-lt"/>
              </a:rPr>
              <a:t> </a:t>
            </a:r>
          </a:p>
          <a:p>
            <a:pPr marL="3810" algn="ctr">
              <a:lnSpc>
                <a:spcPct val="100000"/>
              </a:lnSpc>
              <a:spcBef>
                <a:spcPts val="125"/>
              </a:spcBef>
            </a:pPr>
            <a:r>
              <a:rPr lang="pl-PL" sz="2400" b="1" smtClean="0">
                <a:latin typeface="+mn-lt"/>
              </a:rPr>
              <a:t>BUD</a:t>
            </a:r>
            <a:r>
              <a:rPr lang="pl-PL" sz="2400" b="1" spc="-30" smtClean="0">
                <a:latin typeface="+mn-lt"/>
              </a:rPr>
              <a:t>.12.</a:t>
            </a:r>
            <a:r>
              <a:rPr lang="pl-PL" sz="2400" b="1" spc="-105" smtClean="0">
                <a:latin typeface="+mn-lt"/>
              </a:rPr>
              <a:t> </a:t>
            </a:r>
            <a:r>
              <a:rPr lang="pl-PL" sz="2400" b="0" smtClean="0">
                <a:latin typeface="+mn-lt"/>
              </a:rPr>
              <a:t>wykonywanie robót murarskich </a:t>
            </a:r>
            <a:br>
              <a:rPr lang="pl-PL" sz="2400" b="0" smtClean="0">
                <a:latin typeface="+mn-lt"/>
              </a:rPr>
            </a:br>
            <a:r>
              <a:rPr lang="pl-PL" sz="2400" b="0" smtClean="0">
                <a:latin typeface="+mn-lt"/>
              </a:rPr>
              <a:t>i tynkarskich</a:t>
            </a:r>
          </a:p>
          <a:p>
            <a:pPr algn="ctr"/>
            <a:endParaRPr lang="pl-PL"/>
          </a:p>
        </p:txBody>
      </p:sp>
      <p:sp>
        <p:nvSpPr>
          <p:cNvPr id="7" name="Prostokąt zaokrąglony 6"/>
          <p:cNvSpPr/>
          <p:nvPr/>
        </p:nvSpPr>
        <p:spPr>
          <a:xfrm>
            <a:off x="228600" y="304800"/>
            <a:ext cx="4495800" cy="2705054"/>
          </a:xfrm>
          <a:prstGeom prst="roundRect">
            <a:avLst/>
          </a:prstGeom>
          <a:solidFill>
            <a:srgbClr val="B9F8FF"/>
          </a:solidFill>
        </p:spPr>
        <p:txBody>
          <a:bodyPr wrap="square" lIns="0" tIns="0" rIns="0" bIns="0" rtlCol="0" anchor="ctr"/>
          <a:lstStyle/>
          <a:p>
            <a:pPr marL="1466850" marR="876300" indent="-441959" algn="just">
              <a:lnSpc>
                <a:spcPct val="101000"/>
              </a:lnSpc>
              <a:spcBef>
                <a:spcPts val="90"/>
              </a:spcBef>
            </a:pPr>
            <a:r>
              <a:rPr lang="pl-PL" smtClean="0">
                <a:latin typeface="+mn-lt"/>
              </a:rPr>
              <a:t>TECHNIK  BUDOWNICTWA </a:t>
            </a:r>
            <a:br>
              <a:rPr lang="pl-PL" smtClean="0">
                <a:latin typeface="+mn-lt"/>
              </a:rPr>
            </a:br>
            <a:r>
              <a:rPr lang="pl-PL" smtClean="0">
                <a:latin typeface="+mn-lt"/>
              </a:rPr>
              <a:t>(5 lat)</a:t>
            </a:r>
            <a:endParaRPr lang="pl-PL" spc="-10" smtClean="0">
              <a:latin typeface="+mn-lt"/>
            </a:endParaRPr>
          </a:p>
          <a:p>
            <a:pPr marL="3810" marR="0" lvl="0" indent="0" algn="ctr" defTabSz="91440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mtClean="0">
                <a:latin typeface="+mn-lt"/>
              </a:rPr>
              <a:t>BUD</a:t>
            </a:r>
            <a:r>
              <a:rPr lang="pl-PL" spc="-30" smtClean="0">
                <a:latin typeface="+mn-lt"/>
              </a:rPr>
              <a:t>.12.</a:t>
            </a:r>
            <a:r>
              <a:rPr lang="pl-PL" spc="-105" smtClean="0">
                <a:latin typeface="+mn-lt"/>
              </a:rPr>
              <a:t> </a:t>
            </a:r>
            <a:r>
              <a:rPr lang="pl-PL" smtClean="0">
                <a:latin typeface="+mn-lt"/>
              </a:rPr>
              <a:t>Wykonywanie robót murarskich </a:t>
            </a:r>
            <a:br>
              <a:rPr lang="pl-PL" smtClean="0">
                <a:latin typeface="+mn-lt"/>
              </a:rPr>
            </a:br>
            <a:r>
              <a:rPr lang="pl-PL" smtClean="0">
                <a:latin typeface="+mn-lt"/>
              </a:rPr>
              <a:t>i tynkarskich</a:t>
            </a:r>
          </a:p>
          <a:p>
            <a:pPr marL="1358265" marR="747395" indent="-1346200" algn="ctr">
              <a:lnSpc>
                <a:spcPct val="101000"/>
              </a:lnSpc>
              <a:spcBef>
                <a:spcPts val="15"/>
              </a:spcBef>
            </a:pPr>
            <a:r>
              <a:rPr lang="pl-PL" spc="-25" smtClean="0">
                <a:latin typeface="+mn-lt"/>
              </a:rPr>
              <a:t>BUD.14.</a:t>
            </a:r>
            <a:r>
              <a:rPr lang="pl-PL" spc="-95" smtClean="0">
                <a:latin typeface="+mn-lt"/>
              </a:rPr>
              <a:t> </a:t>
            </a:r>
            <a:r>
              <a:rPr lang="pl-PL" b="0" smtClean="0">
                <a:latin typeface="+mn-lt"/>
              </a:rPr>
              <a:t>Organizacja i kontrola robót budowlanych oraz sporządzanie kosztorysów</a:t>
            </a:r>
            <a:endParaRPr lang="pl-PL" b="0" spc="-1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381000" y="838200"/>
            <a:ext cx="4437380" cy="4718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2400">
                <a:latin typeface="Calibri"/>
                <a:cs typeface="Calibri"/>
              </a:rPr>
              <a:t>dla</a:t>
            </a:r>
            <a:r>
              <a:rPr sz="2400" spc="-1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OSÓB</a:t>
            </a:r>
            <a:r>
              <a:rPr sz="2400" b="1" spc="3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PEŁNOLETNICH</a:t>
            </a:r>
            <a:r>
              <a:rPr sz="2900" spc="-10">
                <a:latin typeface="Calibri"/>
                <a:cs typeface="Calibri"/>
              </a:rPr>
              <a:t>;</a:t>
            </a:r>
            <a:endParaRPr sz="29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04800" y="1676400"/>
            <a:ext cx="11277600" cy="447943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2400">
                <a:latin typeface="Calibri"/>
                <a:cs typeface="Calibri"/>
              </a:rPr>
              <a:t>zdobywanie</a:t>
            </a:r>
            <a:r>
              <a:rPr sz="2400" spc="-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POJEDYNCZYCH</a:t>
            </a:r>
            <a:r>
              <a:rPr sz="2400" b="1" spc="1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KWALIFIKACJI</a:t>
            </a:r>
            <a:endParaRPr sz="24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50"/>
              </a:spcBef>
            </a:pPr>
            <a:r>
              <a:rPr sz="2400">
                <a:latin typeface="Calibri"/>
                <a:cs typeface="Calibri"/>
              </a:rPr>
              <a:t>w</a:t>
            </a:r>
            <a:r>
              <a:rPr sz="2400" spc="4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ramach</a:t>
            </a:r>
            <a:r>
              <a:rPr sz="2400" spc="5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danego</a:t>
            </a:r>
            <a:r>
              <a:rPr sz="2400" spc="6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zawodu:</a:t>
            </a:r>
            <a:r>
              <a:rPr sz="2400" spc="3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1</a:t>
            </a:r>
            <a:r>
              <a:rPr sz="2400" b="1" spc="5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KURS</a:t>
            </a:r>
            <a:r>
              <a:rPr sz="2400" b="1" spc="5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=</a:t>
            </a:r>
            <a:r>
              <a:rPr sz="2400" b="1" spc="5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1</a:t>
            </a:r>
            <a:r>
              <a:rPr sz="2400" b="1" spc="5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KWALIFIKACJA</a:t>
            </a:r>
            <a:r>
              <a:rPr sz="2400" spc="-10">
                <a:latin typeface="Calibri"/>
                <a:cs typeface="Calibri"/>
              </a:rPr>
              <a:t>;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400">
              <a:latin typeface="Calibri"/>
              <a:cs typeface="Calibri"/>
            </a:endParaRPr>
          </a:p>
          <a:p>
            <a:pPr marL="469265" marR="5080" indent="-456565">
              <a:lnSpc>
                <a:spcPct val="101299"/>
              </a:lnSpc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2400" b="1">
                <a:latin typeface="Calibri"/>
                <a:cs typeface="Calibri"/>
              </a:rPr>
              <a:t>dokument</a:t>
            </a:r>
            <a:r>
              <a:rPr sz="2400" b="1" spc="15">
                <a:latin typeface="Calibri"/>
                <a:cs typeface="Calibri"/>
              </a:rPr>
              <a:t> </a:t>
            </a:r>
            <a:r>
              <a:rPr sz="2400" b="1" err="1">
                <a:latin typeface="Calibri"/>
                <a:cs typeface="Calibri"/>
              </a:rPr>
              <a:t>potwierdzający</a:t>
            </a:r>
            <a:r>
              <a:rPr sz="2400" b="1" spc="-20">
                <a:latin typeface="Calibri"/>
                <a:cs typeface="Calibri"/>
              </a:rPr>
              <a:t> </a:t>
            </a:r>
            <a:r>
              <a:rPr lang="pl-PL" sz="2400" smtClean="0">
                <a:latin typeface="Calibri"/>
                <a:cs typeface="Calibri"/>
              </a:rPr>
              <a:t>ukończenie</a:t>
            </a:r>
            <a:r>
              <a:rPr sz="2400" spc="35" smtClean="0">
                <a:latin typeface="Calibri"/>
                <a:cs typeface="Calibri"/>
              </a:rPr>
              <a:t> </a:t>
            </a:r>
            <a:r>
              <a:rPr sz="2400" spc="-10">
                <a:latin typeface="Calibri"/>
                <a:cs typeface="Calibri"/>
              </a:rPr>
              <a:t>kursu: </a:t>
            </a:r>
            <a:r>
              <a:rPr sz="2400" b="1">
                <a:latin typeface="Calibri"/>
                <a:cs typeface="Calibri"/>
              </a:rPr>
              <a:t>zaświadczenie</a:t>
            </a:r>
            <a:r>
              <a:rPr sz="2400" b="1" spc="11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o</a:t>
            </a:r>
            <a:r>
              <a:rPr sz="2400" b="1" spc="65">
                <a:latin typeface="Calibri"/>
                <a:cs typeface="Calibri"/>
              </a:rPr>
              <a:t> </a:t>
            </a:r>
            <a:r>
              <a:rPr sz="2400" b="1" err="1">
                <a:latin typeface="Calibri"/>
                <a:cs typeface="Calibri"/>
              </a:rPr>
              <a:t>ukończeniu</a:t>
            </a:r>
            <a:r>
              <a:rPr sz="2400" b="1" spc="85">
                <a:latin typeface="Calibri"/>
                <a:cs typeface="Calibri"/>
              </a:rPr>
              <a:t> </a:t>
            </a:r>
            <a:r>
              <a:rPr sz="2400" b="1" err="1" smtClean="0">
                <a:latin typeface="Calibri"/>
                <a:cs typeface="Calibri"/>
              </a:rPr>
              <a:t>kursu</a:t>
            </a:r>
            <a:r>
              <a:rPr lang="pl-PL" sz="2400" smtClean="0">
                <a:latin typeface="Calibri"/>
                <a:cs typeface="Calibri"/>
              </a:rPr>
              <a:t>;</a:t>
            </a:r>
          </a:p>
          <a:p>
            <a:pPr marL="469265" marR="5080" indent="-456565">
              <a:lnSpc>
                <a:spcPct val="101299"/>
              </a:lnSpc>
              <a:tabLst>
                <a:tab pos="469265" algn="l"/>
                <a:tab pos="469900" algn="l"/>
              </a:tabLst>
            </a:pPr>
            <a:r>
              <a:rPr sz="2400" spc="85" smtClean="0">
                <a:latin typeface="Calibri"/>
                <a:cs typeface="Calibri"/>
              </a:rPr>
              <a:t> </a:t>
            </a:r>
            <a:endParaRPr lang="pl-PL" sz="2400" spc="85" smtClean="0">
              <a:latin typeface="Calibri"/>
              <a:cs typeface="Calibri"/>
            </a:endParaRPr>
          </a:p>
          <a:p>
            <a:pPr marL="469265" marR="5080" indent="-456565">
              <a:lnSpc>
                <a:spcPct val="101299"/>
              </a:lnSpc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2400" b="1" err="1" smtClean="0">
                <a:latin typeface="Calibri"/>
                <a:cs typeface="Calibri"/>
              </a:rPr>
              <a:t>po</a:t>
            </a:r>
            <a:r>
              <a:rPr sz="2400" b="1" spc="65" smtClean="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zdaniu</a:t>
            </a:r>
            <a:r>
              <a:rPr sz="2400" b="1" spc="55">
                <a:latin typeface="Calibri"/>
                <a:cs typeface="Calibri"/>
              </a:rPr>
              <a:t> </a:t>
            </a:r>
            <a:r>
              <a:rPr sz="2400" b="1" err="1">
                <a:latin typeface="Calibri"/>
                <a:cs typeface="Calibri"/>
              </a:rPr>
              <a:t>egzaminu</a:t>
            </a:r>
            <a:r>
              <a:rPr sz="2400" b="1" spc="75">
                <a:latin typeface="Calibri"/>
                <a:cs typeface="Calibri"/>
              </a:rPr>
              <a:t> </a:t>
            </a:r>
            <a:r>
              <a:rPr lang="pl-PL" sz="2400" b="1" spc="75" smtClean="0">
                <a:latin typeface="Calibri"/>
                <a:cs typeface="Calibri"/>
              </a:rPr>
              <a:t>zawodowego</a:t>
            </a:r>
            <a:r>
              <a:rPr lang="pl-PL" sz="2400" b="1">
                <a:latin typeface="Calibri"/>
                <a:cs typeface="Calibri"/>
              </a:rPr>
              <a:t> </a:t>
            </a:r>
            <a:r>
              <a:rPr lang="pl-PL" sz="2400" smtClean="0">
                <a:latin typeface="Calibri"/>
                <a:cs typeface="Calibri"/>
              </a:rPr>
              <a:t>zdający otrzymuje </a:t>
            </a:r>
            <a:r>
              <a:rPr lang="pl-PL" sz="2400" b="1" smtClean="0">
                <a:latin typeface="+mn-lt"/>
              </a:rPr>
              <a:t>certyfikat </a:t>
            </a:r>
            <a:r>
              <a:rPr lang="pl-PL" sz="2400" b="1">
                <a:latin typeface="+mn-lt"/>
              </a:rPr>
              <a:t>kwalifikacji</a:t>
            </a:r>
            <a:br>
              <a:rPr lang="pl-PL" sz="2400" b="1">
                <a:latin typeface="+mn-lt"/>
              </a:rPr>
            </a:br>
            <a:r>
              <a:rPr lang="pl-PL" sz="2400" b="1">
                <a:latin typeface="+mn-lt"/>
              </a:rPr>
              <a:t>zawodowej wydany </a:t>
            </a:r>
            <a:r>
              <a:rPr lang="pl-PL" sz="2400" b="1" smtClean="0">
                <a:latin typeface="+mn-lt"/>
              </a:rPr>
              <a:t>przez OKE</a:t>
            </a:r>
            <a:r>
              <a:rPr lang="pl-PL" sz="2400" b="1" spc="-50">
                <a:latin typeface="+mn-lt"/>
                <a:cs typeface="Calibri"/>
              </a:rPr>
              <a:t>;</a:t>
            </a:r>
            <a:endParaRPr lang="pl-PL" sz="2400" b="1" spc="-10" smtClean="0">
              <a:latin typeface="+mn-lt"/>
              <a:cs typeface="Calibri"/>
            </a:endParaRPr>
          </a:p>
          <a:p>
            <a:pPr marL="469265" marR="5080" indent="-456565">
              <a:lnSpc>
                <a:spcPct val="101299"/>
              </a:lnSpc>
              <a:tabLst>
                <a:tab pos="469265" algn="l"/>
                <a:tab pos="469900" algn="l"/>
              </a:tabLst>
            </a:pPr>
            <a:endParaRPr sz="24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2400" err="1" smtClean="0">
                <a:latin typeface="Calibri"/>
                <a:cs typeface="Calibri"/>
              </a:rPr>
              <a:t>organizowane</a:t>
            </a:r>
            <a:r>
              <a:rPr sz="2400" spc="70" smtClean="0">
                <a:latin typeface="Calibri"/>
                <a:cs typeface="Calibri"/>
              </a:rPr>
              <a:t> </a:t>
            </a:r>
            <a:r>
              <a:rPr lang="pl-PL" sz="2400" b="1" smtClean="0">
                <a:latin typeface="Calibri"/>
                <a:cs typeface="Calibri"/>
              </a:rPr>
              <a:t>przez</a:t>
            </a:r>
            <a:r>
              <a:rPr sz="2400" b="1" spc="75" smtClean="0">
                <a:latin typeface="Calibri"/>
                <a:cs typeface="Calibri"/>
              </a:rPr>
              <a:t> </a:t>
            </a:r>
            <a:r>
              <a:rPr sz="2400" b="1" smtClean="0">
                <a:latin typeface="Calibri"/>
                <a:cs typeface="Calibri"/>
              </a:rPr>
              <a:t>SZKOŁ</a:t>
            </a:r>
            <a:r>
              <a:rPr lang="pl-PL" sz="2400" b="1" smtClean="0">
                <a:latin typeface="Calibri"/>
                <a:cs typeface="Calibri"/>
              </a:rPr>
              <a:t>Y ZAWODOWE</a:t>
            </a:r>
            <a:r>
              <a:rPr lang="pl-PL" sz="2400" b="1" spc="-10" smtClean="0">
                <a:latin typeface="Calibri"/>
                <a:cs typeface="Calibri"/>
              </a:rPr>
              <a:t>, CKZ, CKU;</a:t>
            </a:r>
          </a:p>
          <a:p>
            <a:pPr marL="469265" indent="-456565">
              <a:lnSpc>
                <a:spcPct val="100000"/>
              </a:lnSpc>
              <a:tabLst>
                <a:tab pos="469265" algn="l"/>
                <a:tab pos="469900" algn="l"/>
              </a:tabLst>
            </a:pPr>
            <a:endParaRPr sz="2400" b="1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5"/>
              </a:spcBef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2400">
                <a:latin typeface="Calibri"/>
                <a:cs typeface="Calibri"/>
              </a:rPr>
              <a:t>szybki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sposób</a:t>
            </a:r>
            <a:r>
              <a:rPr sz="2400" spc="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na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POSZERZENIE </a:t>
            </a:r>
            <a:r>
              <a:rPr sz="2400" b="1" spc="-10" smtClean="0">
                <a:latin typeface="Calibri"/>
                <a:cs typeface="Calibri"/>
              </a:rPr>
              <a:t>KWALIFIKACJI</a:t>
            </a:r>
            <a:endParaRPr lang="pl-PL" sz="24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5"/>
              </a:spcBef>
              <a:tabLst>
                <a:tab pos="469265" algn="l"/>
                <a:tab pos="469900" algn="l"/>
              </a:tabLst>
            </a:pPr>
            <a:r>
              <a:rPr lang="pl-PL" sz="2400">
                <a:latin typeface="Calibri"/>
                <a:cs typeface="Calibri"/>
              </a:rPr>
              <a:t> </a:t>
            </a:r>
            <a:r>
              <a:rPr lang="pl-PL" sz="2400" smtClean="0">
                <a:latin typeface="Calibri"/>
                <a:cs typeface="Calibri"/>
              </a:rPr>
              <a:t>      </a:t>
            </a:r>
            <a:r>
              <a:rPr sz="2400" err="1" smtClean="0">
                <a:latin typeface="Calibri"/>
                <a:cs typeface="Calibri"/>
              </a:rPr>
              <a:t>czy</a:t>
            </a:r>
            <a:r>
              <a:rPr sz="2400" smtClean="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tzw.</a:t>
            </a:r>
            <a:r>
              <a:rPr sz="2400" spc="1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„przekwalifikowanie”</a:t>
            </a:r>
            <a:r>
              <a:rPr sz="2400" spc="50">
                <a:latin typeface="Calibri"/>
                <a:cs typeface="Calibri"/>
              </a:rPr>
              <a:t> </a:t>
            </a:r>
            <a:r>
              <a:rPr sz="2400" spc="-20" err="1" smtClean="0">
                <a:latin typeface="Calibri"/>
                <a:cs typeface="Calibri"/>
              </a:rPr>
              <a:t>się</a:t>
            </a:r>
            <a:r>
              <a:rPr lang="pl-PL" sz="2400" spc="-20" smtClean="0">
                <a:latin typeface="Calibri"/>
                <a:cs typeface="Calibri"/>
              </a:rPr>
              <a:t>;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7399019" y="79248"/>
            <a:ext cx="4564380" cy="1368552"/>
            <a:chOff x="7399019" y="79248"/>
            <a:chExt cx="4564380" cy="1129665"/>
          </a:xfrm>
        </p:grpSpPr>
        <p:sp>
          <p:nvSpPr>
            <p:cNvPr id="41" name="object 41"/>
            <p:cNvSpPr/>
            <p:nvPr/>
          </p:nvSpPr>
          <p:spPr>
            <a:xfrm>
              <a:off x="7399019" y="79248"/>
              <a:ext cx="4564380" cy="1129665"/>
            </a:xfrm>
            <a:custGeom>
              <a:avLst/>
              <a:gdLst/>
              <a:ahLst/>
              <a:cxnLst/>
              <a:rect l="l" t="t" r="r" b="b"/>
              <a:pathLst>
                <a:path w="4564380" h="1129665">
                  <a:moveTo>
                    <a:pt x="4376165" y="0"/>
                  </a:moveTo>
                  <a:lnTo>
                    <a:pt x="188213" y="0"/>
                  </a:lnTo>
                  <a:lnTo>
                    <a:pt x="138200" y="6727"/>
                  </a:lnTo>
                  <a:lnTo>
                    <a:pt x="93246" y="25710"/>
                  </a:lnTo>
                  <a:lnTo>
                    <a:pt x="55149" y="55149"/>
                  </a:lnTo>
                  <a:lnTo>
                    <a:pt x="25710" y="93246"/>
                  </a:lnTo>
                  <a:lnTo>
                    <a:pt x="6727" y="138200"/>
                  </a:lnTo>
                  <a:lnTo>
                    <a:pt x="0" y="188213"/>
                  </a:lnTo>
                  <a:lnTo>
                    <a:pt x="0" y="941069"/>
                  </a:lnTo>
                  <a:lnTo>
                    <a:pt x="6727" y="991083"/>
                  </a:lnTo>
                  <a:lnTo>
                    <a:pt x="25710" y="1036037"/>
                  </a:lnTo>
                  <a:lnTo>
                    <a:pt x="55149" y="1074134"/>
                  </a:lnTo>
                  <a:lnTo>
                    <a:pt x="93246" y="1103573"/>
                  </a:lnTo>
                  <a:lnTo>
                    <a:pt x="138200" y="1122556"/>
                  </a:lnTo>
                  <a:lnTo>
                    <a:pt x="188213" y="1129284"/>
                  </a:lnTo>
                  <a:lnTo>
                    <a:pt x="4376165" y="1129284"/>
                  </a:lnTo>
                  <a:lnTo>
                    <a:pt x="4426179" y="1122556"/>
                  </a:lnTo>
                  <a:lnTo>
                    <a:pt x="4471133" y="1103573"/>
                  </a:lnTo>
                  <a:lnTo>
                    <a:pt x="4509230" y="1074134"/>
                  </a:lnTo>
                  <a:lnTo>
                    <a:pt x="4538669" y="1036037"/>
                  </a:lnTo>
                  <a:lnTo>
                    <a:pt x="4557652" y="991083"/>
                  </a:lnTo>
                  <a:lnTo>
                    <a:pt x="4564380" y="941069"/>
                  </a:lnTo>
                  <a:lnTo>
                    <a:pt x="4564380" y="188213"/>
                  </a:lnTo>
                  <a:lnTo>
                    <a:pt x="4557652" y="138200"/>
                  </a:lnTo>
                  <a:lnTo>
                    <a:pt x="4538669" y="93246"/>
                  </a:lnTo>
                  <a:lnTo>
                    <a:pt x="4509230" y="55149"/>
                  </a:lnTo>
                  <a:lnTo>
                    <a:pt x="4471133" y="25710"/>
                  </a:lnTo>
                  <a:lnTo>
                    <a:pt x="4426179" y="6727"/>
                  </a:lnTo>
                  <a:lnTo>
                    <a:pt x="4376165" y="0"/>
                  </a:lnTo>
                  <a:close/>
                </a:path>
              </a:pathLst>
            </a:custGeom>
            <a:solidFill>
              <a:srgbClr val="FCD27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7399019" y="79248"/>
              <a:ext cx="4564380" cy="1129665"/>
            </a:xfrm>
            <a:custGeom>
              <a:avLst/>
              <a:gdLst/>
              <a:ahLst/>
              <a:cxnLst/>
              <a:rect l="l" t="t" r="r" b="b"/>
              <a:pathLst>
                <a:path w="4564380" h="1129665">
                  <a:moveTo>
                    <a:pt x="0" y="188213"/>
                  </a:moveTo>
                  <a:lnTo>
                    <a:pt x="6727" y="138200"/>
                  </a:lnTo>
                  <a:lnTo>
                    <a:pt x="25710" y="93246"/>
                  </a:lnTo>
                  <a:lnTo>
                    <a:pt x="55149" y="55149"/>
                  </a:lnTo>
                  <a:lnTo>
                    <a:pt x="93246" y="25710"/>
                  </a:lnTo>
                  <a:lnTo>
                    <a:pt x="138200" y="6727"/>
                  </a:lnTo>
                  <a:lnTo>
                    <a:pt x="188213" y="0"/>
                  </a:lnTo>
                  <a:lnTo>
                    <a:pt x="4376165" y="0"/>
                  </a:lnTo>
                  <a:lnTo>
                    <a:pt x="4426179" y="6727"/>
                  </a:lnTo>
                  <a:lnTo>
                    <a:pt x="4471133" y="25710"/>
                  </a:lnTo>
                  <a:lnTo>
                    <a:pt x="4509230" y="55149"/>
                  </a:lnTo>
                  <a:lnTo>
                    <a:pt x="4538669" y="93246"/>
                  </a:lnTo>
                  <a:lnTo>
                    <a:pt x="4557652" y="138200"/>
                  </a:lnTo>
                  <a:lnTo>
                    <a:pt x="4564380" y="188213"/>
                  </a:lnTo>
                  <a:lnTo>
                    <a:pt x="4564380" y="941069"/>
                  </a:lnTo>
                  <a:lnTo>
                    <a:pt x="4557652" y="991083"/>
                  </a:lnTo>
                  <a:lnTo>
                    <a:pt x="4538669" y="1036037"/>
                  </a:lnTo>
                  <a:lnTo>
                    <a:pt x="4509230" y="1074134"/>
                  </a:lnTo>
                  <a:lnTo>
                    <a:pt x="4471133" y="1103573"/>
                  </a:lnTo>
                  <a:lnTo>
                    <a:pt x="4426179" y="1122556"/>
                  </a:lnTo>
                  <a:lnTo>
                    <a:pt x="4376165" y="1129284"/>
                  </a:lnTo>
                  <a:lnTo>
                    <a:pt x="188213" y="1129284"/>
                  </a:lnTo>
                  <a:lnTo>
                    <a:pt x="138200" y="1122556"/>
                  </a:lnTo>
                  <a:lnTo>
                    <a:pt x="93246" y="1103573"/>
                  </a:lnTo>
                  <a:lnTo>
                    <a:pt x="55149" y="1074134"/>
                  </a:lnTo>
                  <a:lnTo>
                    <a:pt x="25710" y="1036037"/>
                  </a:lnTo>
                  <a:lnTo>
                    <a:pt x="6727" y="991083"/>
                  </a:lnTo>
                  <a:lnTo>
                    <a:pt x="0" y="941069"/>
                  </a:lnTo>
                  <a:lnTo>
                    <a:pt x="0" y="18821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8382000" y="152400"/>
            <a:ext cx="3115310" cy="1084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KWALIFIKACYJNE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KURSY</a:t>
            </a:r>
            <a:endParaRPr sz="24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</a:pPr>
            <a:r>
              <a:rPr sz="2400" b="1" spc="-10">
                <a:latin typeface="Calibri"/>
                <a:cs typeface="Calibri"/>
              </a:rPr>
              <a:t>ZAWODOWE</a:t>
            </a:r>
            <a:endParaRPr sz="2400">
              <a:latin typeface="Calibri"/>
              <a:cs typeface="Calibri"/>
            </a:endParaRPr>
          </a:p>
          <a:p>
            <a:pPr marL="1265555">
              <a:lnSpc>
                <a:spcPct val="100000"/>
              </a:lnSpc>
              <a:spcBef>
                <a:spcPts val="45"/>
              </a:spcBef>
            </a:pPr>
            <a:r>
              <a:rPr sz="2100" b="1">
                <a:latin typeface="Calibri"/>
                <a:cs typeface="Calibri"/>
              </a:rPr>
              <a:t>(KKZ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–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od</a:t>
            </a:r>
            <a:r>
              <a:rPr sz="2100" b="1" spc="3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18</a:t>
            </a:r>
            <a:r>
              <a:rPr sz="2100" b="1" spc="10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lat)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 txBox="1"/>
          <p:nvPr/>
        </p:nvSpPr>
        <p:spPr>
          <a:xfrm>
            <a:off x="228600" y="1295400"/>
            <a:ext cx="11277600" cy="112402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469265" indent="-456565">
              <a:lnSpc>
                <a:spcPct val="100000"/>
              </a:lnSpc>
              <a:tabLst>
                <a:tab pos="469265" algn="l"/>
                <a:tab pos="469900" algn="l"/>
              </a:tabLst>
            </a:pPr>
            <a:endParaRPr sz="2400" b="1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5"/>
              </a:spcBef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2400">
                <a:latin typeface="Calibri"/>
                <a:cs typeface="Calibri"/>
              </a:rPr>
              <a:t>szybki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sposób</a:t>
            </a:r>
            <a:r>
              <a:rPr sz="2400" spc="20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na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POSZERZENIE </a:t>
            </a:r>
            <a:r>
              <a:rPr sz="2400" b="1" spc="-10" smtClean="0">
                <a:latin typeface="Calibri"/>
                <a:cs typeface="Calibri"/>
              </a:rPr>
              <a:t>KWALIFIKACJI</a:t>
            </a:r>
            <a:endParaRPr lang="pl-PL" sz="24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5"/>
              </a:spcBef>
              <a:tabLst>
                <a:tab pos="469265" algn="l"/>
                <a:tab pos="469900" algn="l"/>
              </a:tabLst>
            </a:pPr>
            <a:r>
              <a:rPr lang="pl-PL" sz="2400">
                <a:latin typeface="Calibri"/>
                <a:cs typeface="Calibri"/>
              </a:rPr>
              <a:t> </a:t>
            </a:r>
            <a:r>
              <a:rPr lang="pl-PL" sz="2400" smtClean="0">
                <a:latin typeface="Calibri"/>
                <a:cs typeface="Calibri"/>
              </a:rPr>
              <a:t>     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2" name="object 40"/>
          <p:cNvGrpSpPr/>
          <p:nvPr/>
        </p:nvGrpSpPr>
        <p:grpSpPr>
          <a:xfrm>
            <a:off x="7399019" y="79248"/>
            <a:ext cx="4564380" cy="1444752"/>
            <a:chOff x="7399019" y="79248"/>
            <a:chExt cx="4564380" cy="1129665"/>
          </a:xfrm>
        </p:grpSpPr>
        <p:sp>
          <p:nvSpPr>
            <p:cNvPr id="41" name="object 41"/>
            <p:cNvSpPr/>
            <p:nvPr/>
          </p:nvSpPr>
          <p:spPr>
            <a:xfrm>
              <a:off x="7399019" y="79248"/>
              <a:ext cx="4564380" cy="1129665"/>
            </a:xfrm>
            <a:custGeom>
              <a:avLst/>
              <a:gdLst/>
              <a:ahLst/>
              <a:cxnLst/>
              <a:rect l="l" t="t" r="r" b="b"/>
              <a:pathLst>
                <a:path w="4564380" h="1129665">
                  <a:moveTo>
                    <a:pt x="4376165" y="0"/>
                  </a:moveTo>
                  <a:lnTo>
                    <a:pt x="188213" y="0"/>
                  </a:lnTo>
                  <a:lnTo>
                    <a:pt x="138200" y="6727"/>
                  </a:lnTo>
                  <a:lnTo>
                    <a:pt x="93246" y="25710"/>
                  </a:lnTo>
                  <a:lnTo>
                    <a:pt x="55149" y="55149"/>
                  </a:lnTo>
                  <a:lnTo>
                    <a:pt x="25710" y="93246"/>
                  </a:lnTo>
                  <a:lnTo>
                    <a:pt x="6727" y="138200"/>
                  </a:lnTo>
                  <a:lnTo>
                    <a:pt x="0" y="188213"/>
                  </a:lnTo>
                  <a:lnTo>
                    <a:pt x="0" y="941069"/>
                  </a:lnTo>
                  <a:lnTo>
                    <a:pt x="6727" y="991083"/>
                  </a:lnTo>
                  <a:lnTo>
                    <a:pt x="25710" y="1036037"/>
                  </a:lnTo>
                  <a:lnTo>
                    <a:pt x="55149" y="1074134"/>
                  </a:lnTo>
                  <a:lnTo>
                    <a:pt x="93246" y="1103573"/>
                  </a:lnTo>
                  <a:lnTo>
                    <a:pt x="138200" y="1122556"/>
                  </a:lnTo>
                  <a:lnTo>
                    <a:pt x="188213" y="1129284"/>
                  </a:lnTo>
                  <a:lnTo>
                    <a:pt x="4376165" y="1129284"/>
                  </a:lnTo>
                  <a:lnTo>
                    <a:pt x="4426179" y="1122556"/>
                  </a:lnTo>
                  <a:lnTo>
                    <a:pt x="4471133" y="1103573"/>
                  </a:lnTo>
                  <a:lnTo>
                    <a:pt x="4509230" y="1074134"/>
                  </a:lnTo>
                  <a:lnTo>
                    <a:pt x="4538669" y="1036037"/>
                  </a:lnTo>
                  <a:lnTo>
                    <a:pt x="4557652" y="991083"/>
                  </a:lnTo>
                  <a:lnTo>
                    <a:pt x="4564380" y="941069"/>
                  </a:lnTo>
                  <a:lnTo>
                    <a:pt x="4564380" y="188213"/>
                  </a:lnTo>
                  <a:lnTo>
                    <a:pt x="4557652" y="138200"/>
                  </a:lnTo>
                  <a:lnTo>
                    <a:pt x="4538669" y="93246"/>
                  </a:lnTo>
                  <a:lnTo>
                    <a:pt x="4509230" y="55149"/>
                  </a:lnTo>
                  <a:lnTo>
                    <a:pt x="4471133" y="25710"/>
                  </a:lnTo>
                  <a:lnTo>
                    <a:pt x="4426179" y="6727"/>
                  </a:lnTo>
                  <a:lnTo>
                    <a:pt x="4376165" y="0"/>
                  </a:lnTo>
                  <a:close/>
                </a:path>
              </a:pathLst>
            </a:custGeom>
            <a:solidFill>
              <a:srgbClr val="FCD27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7399019" y="79248"/>
              <a:ext cx="4564380" cy="1129665"/>
            </a:xfrm>
            <a:custGeom>
              <a:avLst/>
              <a:gdLst/>
              <a:ahLst/>
              <a:cxnLst/>
              <a:rect l="l" t="t" r="r" b="b"/>
              <a:pathLst>
                <a:path w="4564380" h="1129665">
                  <a:moveTo>
                    <a:pt x="0" y="188213"/>
                  </a:moveTo>
                  <a:lnTo>
                    <a:pt x="6727" y="138200"/>
                  </a:lnTo>
                  <a:lnTo>
                    <a:pt x="25710" y="93246"/>
                  </a:lnTo>
                  <a:lnTo>
                    <a:pt x="55149" y="55149"/>
                  </a:lnTo>
                  <a:lnTo>
                    <a:pt x="93246" y="25710"/>
                  </a:lnTo>
                  <a:lnTo>
                    <a:pt x="138200" y="6727"/>
                  </a:lnTo>
                  <a:lnTo>
                    <a:pt x="188213" y="0"/>
                  </a:lnTo>
                  <a:lnTo>
                    <a:pt x="4376165" y="0"/>
                  </a:lnTo>
                  <a:lnTo>
                    <a:pt x="4426179" y="6727"/>
                  </a:lnTo>
                  <a:lnTo>
                    <a:pt x="4471133" y="25710"/>
                  </a:lnTo>
                  <a:lnTo>
                    <a:pt x="4509230" y="55149"/>
                  </a:lnTo>
                  <a:lnTo>
                    <a:pt x="4538669" y="93246"/>
                  </a:lnTo>
                  <a:lnTo>
                    <a:pt x="4557652" y="138200"/>
                  </a:lnTo>
                  <a:lnTo>
                    <a:pt x="4564380" y="188213"/>
                  </a:lnTo>
                  <a:lnTo>
                    <a:pt x="4564380" y="941069"/>
                  </a:lnTo>
                  <a:lnTo>
                    <a:pt x="4557652" y="991083"/>
                  </a:lnTo>
                  <a:lnTo>
                    <a:pt x="4538669" y="1036037"/>
                  </a:lnTo>
                  <a:lnTo>
                    <a:pt x="4509230" y="1074134"/>
                  </a:lnTo>
                  <a:lnTo>
                    <a:pt x="4471133" y="1103573"/>
                  </a:lnTo>
                  <a:lnTo>
                    <a:pt x="4426179" y="1122556"/>
                  </a:lnTo>
                  <a:lnTo>
                    <a:pt x="4376165" y="1129284"/>
                  </a:lnTo>
                  <a:lnTo>
                    <a:pt x="188213" y="1129284"/>
                  </a:lnTo>
                  <a:lnTo>
                    <a:pt x="138200" y="1122556"/>
                  </a:lnTo>
                  <a:lnTo>
                    <a:pt x="93246" y="1103573"/>
                  </a:lnTo>
                  <a:lnTo>
                    <a:pt x="55149" y="1074134"/>
                  </a:lnTo>
                  <a:lnTo>
                    <a:pt x="25710" y="1036037"/>
                  </a:lnTo>
                  <a:lnTo>
                    <a:pt x="6727" y="991083"/>
                  </a:lnTo>
                  <a:lnTo>
                    <a:pt x="0" y="941069"/>
                  </a:lnTo>
                  <a:lnTo>
                    <a:pt x="0" y="18821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8382000" y="152400"/>
            <a:ext cx="3115310" cy="1084580"/>
          </a:xfrm>
          <a:prstGeom prst="rect">
            <a:avLst/>
          </a:prstGeom>
        </p:spPr>
        <p:txBody>
          <a:bodyPr vert="horz" wrap="square" lIns="0" tIns="12700" rIns="0" bIns="0" rtlCol="0" anchor="b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KWALIFIKACYJNE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KURSY</a:t>
            </a:r>
            <a:endParaRPr sz="24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</a:pPr>
            <a:r>
              <a:rPr sz="2400" b="1" spc="-10">
                <a:latin typeface="Calibri"/>
                <a:cs typeface="Calibri"/>
              </a:rPr>
              <a:t>ZAWODOWE</a:t>
            </a:r>
            <a:endParaRPr sz="2400">
              <a:latin typeface="Calibri"/>
              <a:cs typeface="Calibri"/>
            </a:endParaRPr>
          </a:p>
          <a:p>
            <a:pPr marL="1265555">
              <a:lnSpc>
                <a:spcPct val="100000"/>
              </a:lnSpc>
              <a:spcBef>
                <a:spcPts val="45"/>
              </a:spcBef>
            </a:pPr>
            <a:r>
              <a:rPr sz="2100" b="1">
                <a:latin typeface="Calibri"/>
                <a:cs typeface="Calibri"/>
              </a:rPr>
              <a:t>(KKZ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–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od</a:t>
            </a:r>
            <a:r>
              <a:rPr sz="2100" b="1" spc="3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18</a:t>
            </a:r>
            <a:r>
              <a:rPr sz="2100" b="1" spc="10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lat)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8" name="object 38"/>
          <p:cNvGrpSpPr/>
          <p:nvPr/>
        </p:nvGrpSpPr>
        <p:grpSpPr>
          <a:xfrm>
            <a:off x="457201" y="2590800"/>
            <a:ext cx="6477000" cy="2739390"/>
            <a:chOff x="5012436" y="2814827"/>
            <a:chExt cx="6784975" cy="2739390"/>
          </a:xfrm>
        </p:grpSpPr>
        <p:sp>
          <p:nvSpPr>
            <p:cNvPr id="9" name="object 39"/>
            <p:cNvSpPr/>
            <p:nvPr/>
          </p:nvSpPr>
          <p:spPr>
            <a:xfrm>
              <a:off x="5012436" y="2814827"/>
              <a:ext cx="6784975" cy="2729865"/>
            </a:xfrm>
            <a:custGeom>
              <a:avLst/>
              <a:gdLst/>
              <a:ahLst/>
              <a:cxnLst/>
              <a:rect l="l" t="t" r="r" b="b"/>
              <a:pathLst>
                <a:path w="6784975" h="2729865">
                  <a:moveTo>
                    <a:pt x="6329934" y="0"/>
                  </a:moveTo>
                  <a:lnTo>
                    <a:pt x="454913" y="0"/>
                  </a:lnTo>
                  <a:lnTo>
                    <a:pt x="408407" y="2349"/>
                  </a:lnTo>
                  <a:lnTo>
                    <a:pt x="363243" y="9243"/>
                  </a:lnTo>
                  <a:lnTo>
                    <a:pt x="319649" y="20455"/>
                  </a:lnTo>
                  <a:lnTo>
                    <a:pt x="277856" y="35754"/>
                  </a:lnTo>
                  <a:lnTo>
                    <a:pt x="238090" y="54912"/>
                  </a:lnTo>
                  <a:lnTo>
                    <a:pt x="200583" y="77701"/>
                  </a:lnTo>
                  <a:lnTo>
                    <a:pt x="165561" y="103891"/>
                  </a:lnTo>
                  <a:lnTo>
                    <a:pt x="133254" y="133254"/>
                  </a:lnTo>
                  <a:lnTo>
                    <a:pt x="103891" y="165561"/>
                  </a:lnTo>
                  <a:lnTo>
                    <a:pt x="77701" y="200583"/>
                  </a:lnTo>
                  <a:lnTo>
                    <a:pt x="54912" y="238090"/>
                  </a:lnTo>
                  <a:lnTo>
                    <a:pt x="35754" y="277856"/>
                  </a:lnTo>
                  <a:lnTo>
                    <a:pt x="20455" y="319649"/>
                  </a:lnTo>
                  <a:lnTo>
                    <a:pt x="9243" y="363243"/>
                  </a:lnTo>
                  <a:lnTo>
                    <a:pt x="2349" y="408407"/>
                  </a:lnTo>
                  <a:lnTo>
                    <a:pt x="0" y="454913"/>
                  </a:lnTo>
                  <a:lnTo>
                    <a:pt x="0" y="2274570"/>
                  </a:lnTo>
                  <a:lnTo>
                    <a:pt x="2349" y="2321076"/>
                  </a:lnTo>
                  <a:lnTo>
                    <a:pt x="9243" y="2366240"/>
                  </a:lnTo>
                  <a:lnTo>
                    <a:pt x="20455" y="2409834"/>
                  </a:lnTo>
                  <a:lnTo>
                    <a:pt x="35754" y="2451627"/>
                  </a:lnTo>
                  <a:lnTo>
                    <a:pt x="54912" y="2491393"/>
                  </a:lnTo>
                  <a:lnTo>
                    <a:pt x="77701" y="2528900"/>
                  </a:lnTo>
                  <a:lnTo>
                    <a:pt x="103891" y="2563922"/>
                  </a:lnTo>
                  <a:lnTo>
                    <a:pt x="133254" y="2596229"/>
                  </a:lnTo>
                  <a:lnTo>
                    <a:pt x="165561" y="2625592"/>
                  </a:lnTo>
                  <a:lnTo>
                    <a:pt x="200583" y="2651782"/>
                  </a:lnTo>
                  <a:lnTo>
                    <a:pt x="238090" y="2674571"/>
                  </a:lnTo>
                  <a:lnTo>
                    <a:pt x="277856" y="2693729"/>
                  </a:lnTo>
                  <a:lnTo>
                    <a:pt x="319649" y="2709028"/>
                  </a:lnTo>
                  <a:lnTo>
                    <a:pt x="363243" y="2720240"/>
                  </a:lnTo>
                  <a:lnTo>
                    <a:pt x="408407" y="2727134"/>
                  </a:lnTo>
                  <a:lnTo>
                    <a:pt x="454913" y="2729484"/>
                  </a:lnTo>
                  <a:lnTo>
                    <a:pt x="6329934" y="2729484"/>
                  </a:lnTo>
                  <a:lnTo>
                    <a:pt x="6376440" y="2727134"/>
                  </a:lnTo>
                  <a:lnTo>
                    <a:pt x="6421604" y="2720240"/>
                  </a:lnTo>
                  <a:lnTo>
                    <a:pt x="6465198" y="2709028"/>
                  </a:lnTo>
                  <a:lnTo>
                    <a:pt x="6506991" y="2693729"/>
                  </a:lnTo>
                  <a:lnTo>
                    <a:pt x="6546757" y="2674571"/>
                  </a:lnTo>
                  <a:lnTo>
                    <a:pt x="6584264" y="2651782"/>
                  </a:lnTo>
                  <a:lnTo>
                    <a:pt x="6619286" y="2625592"/>
                  </a:lnTo>
                  <a:lnTo>
                    <a:pt x="6651593" y="2596229"/>
                  </a:lnTo>
                  <a:lnTo>
                    <a:pt x="6680956" y="2563922"/>
                  </a:lnTo>
                  <a:lnTo>
                    <a:pt x="6707146" y="2528900"/>
                  </a:lnTo>
                  <a:lnTo>
                    <a:pt x="6729935" y="2491393"/>
                  </a:lnTo>
                  <a:lnTo>
                    <a:pt x="6749093" y="2451627"/>
                  </a:lnTo>
                  <a:lnTo>
                    <a:pt x="6764392" y="2409834"/>
                  </a:lnTo>
                  <a:lnTo>
                    <a:pt x="6775604" y="2366240"/>
                  </a:lnTo>
                  <a:lnTo>
                    <a:pt x="6782498" y="2321076"/>
                  </a:lnTo>
                  <a:lnTo>
                    <a:pt x="6784848" y="2274570"/>
                  </a:lnTo>
                  <a:lnTo>
                    <a:pt x="6784848" y="454913"/>
                  </a:lnTo>
                  <a:lnTo>
                    <a:pt x="6782498" y="408407"/>
                  </a:lnTo>
                  <a:lnTo>
                    <a:pt x="6775604" y="363243"/>
                  </a:lnTo>
                  <a:lnTo>
                    <a:pt x="6764392" y="319649"/>
                  </a:lnTo>
                  <a:lnTo>
                    <a:pt x="6749093" y="277856"/>
                  </a:lnTo>
                  <a:lnTo>
                    <a:pt x="6729935" y="238090"/>
                  </a:lnTo>
                  <a:lnTo>
                    <a:pt x="6707146" y="200583"/>
                  </a:lnTo>
                  <a:lnTo>
                    <a:pt x="6680956" y="165561"/>
                  </a:lnTo>
                  <a:lnTo>
                    <a:pt x="6651593" y="133254"/>
                  </a:lnTo>
                  <a:lnTo>
                    <a:pt x="6619286" y="103891"/>
                  </a:lnTo>
                  <a:lnTo>
                    <a:pt x="6584264" y="77701"/>
                  </a:lnTo>
                  <a:lnTo>
                    <a:pt x="6546757" y="54912"/>
                  </a:lnTo>
                  <a:lnTo>
                    <a:pt x="6506991" y="35754"/>
                  </a:lnTo>
                  <a:lnTo>
                    <a:pt x="6465198" y="20455"/>
                  </a:lnTo>
                  <a:lnTo>
                    <a:pt x="6421604" y="9243"/>
                  </a:lnTo>
                  <a:lnTo>
                    <a:pt x="6376440" y="2349"/>
                  </a:lnTo>
                  <a:lnTo>
                    <a:pt x="6329934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4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63228" y="4732020"/>
              <a:ext cx="671322" cy="822197"/>
            </a:xfrm>
            <a:prstGeom prst="rect">
              <a:avLst/>
            </a:prstGeom>
          </p:spPr>
        </p:pic>
      </p:grpSp>
      <p:sp>
        <p:nvSpPr>
          <p:cNvPr id="11" name="Prostokąt 10"/>
          <p:cNvSpPr/>
          <p:nvPr/>
        </p:nvSpPr>
        <p:spPr>
          <a:xfrm>
            <a:off x="457201" y="2784001"/>
            <a:ext cx="6096000" cy="23434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1466850" marR="876300" indent="-441959" algn="ctr">
              <a:lnSpc>
                <a:spcPct val="101000"/>
              </a:lnSpc>
              <a:spcBef>
                <a:spcPts val="90"/>
              </a:spcBef>
            </a:pPr>
            <a:r>
              <a:rPr lang="pl-PL" sz="2400" b="1" smtClean="0">
                <a:latin typeface="+mn-lt"/>
              </a:rPr>
              <a:t>      TECHNIK</a:t>
            </a:r>
            <a:r>
              <a:rPr lang="pl-PL" sz="2400" b="1" spc="-25" smtClean="0">
                <a:latin typeface="+mn-lt"/>
              </a:rPr>
              <a:t> </a:t>
            </a:r>
            <a:r>
              <a:rPr lang="pl-PL" sz="2400" b="1" smtClean="0">
                <a:latin typeface="+mn-lt"/>
              </a:rPr>
              <a:t>BUDOWNICTWA</a:t>
            </a:r>
            <a:endParaRPr lang="pl-PL" sz="2400" b="1" spc="-10" smtClean="0">
              <a:latin typeface="+mn-lt"/>
            </a:endParaRPr>
          </a:p>
          <a:p>
            <a:pPr marL="1466850" marR="876300" indent="-441959" algn="ctr">
              <a:lnSpc>
                <a:spcPct val="101000"/>
              </a:lnSpc>
              <a:spcBef>
                <a:spcPts val="90"/>
              </a:spcBef>
            </a:pPr>
            <a:r>
              <a:rPr lang="pl-PL" sz="2400" b="1" smtClean="0">
                <a:latin typeface="+mn-lt"/>
              </a:rPr>
              <a:t>      BUD</a:t>
            </a:r>
            <a:r>
              <a:rPr lang="pl-PL" sz="2400" b="1" spc="-30" smtClean="0">
                <a:latin typeface="+mn-lt"/>
              </a:rPr>
              <a:t>.12</a:t>
            </a:r>
            <a:r>
              <a:rPr lang="pl-PL" sz="2400" b="1" spc="-30">
                <a:latin typeface="+mn-lt"/>
              </a:rPr>
              <a:t>.</a:t>
            </a:r>
            <a:r>
              <a:rPr lang="pl-PL" sz="2400" spc="-105">
                <a:latin typeface="+mn-lt"/>
              </a:rPr>
              <a:t> </a:t>
            </a:r>
            <a:r>
              <a:rPr lang="pl-PL" sz="2400">
                <a:latin typeface="+mn-lt"/>
              </a:rPr>
              <a:t>Wykonywanie </a:t>
            </a:r>
            <a:r>
              <a:rPr lang="pl-PL" sz="2400" smtClean="0">
                <a:latin typeface="+mn-lt"/>
              </a:rPr>
              <a:t>robót murarskich i </a:t>
            </a:r>
            <a:r>
              <a:rPr lang="pl-PL" sz="2400">
                <a:latin typeface="+mn-lt"/>
              </a:rPr>
              <a:t>tynkarskich</a:t>
            </a:r>
          </a:p>
          <a:p>
            <a:pPr marL="1358265" marR="747395" indent="-1346200" algn="ctr">
              <a:lnSpc>
                <a:spcPct val="101000"/>
              </a:lnSpc>
              <a:spcBef>
                <a:spcPts val="15"/>
              </a:spcBef>
            </a:pPr>
            <a:r>
              <a:rPr lang="pl-PL" sz="2400" b="1" spc="-25" smtClean="0">
                <a:latin typeface="+mn-lt"/>
              </a:rPr>
              <a:t>                    BUD.14.</a:t>
            </a:r>
            <a:r>
              <a:rPr lang="pl-PL" sz="2400" spc="-95" smtClean="0">
                <a:latin typeface="+mn-lt"/>
              </a:rPr>
              <a:t> </a:t>
            </a:r>
            <a:r>
              <a:rPr lang="pl-PL" sz="2400" b="0" smtClean="0">
                <a:latin typeface="+mn-lt"/>
              </a:rPr>
              <a:t>Organizacja i kontrola robót budowlanych oraz sporządzanie kosztorysów</a:t>
            </a:r>
            <a:endParaRPr lang="pl-PL" sz="2400" b="0" spc="-10">
              <a:latin typeface="+mn-lt"/>
            </a:endParaRPr>
          </a:p>
        </p:txBody>
      </p:sp>
      <p:sp>
        <p:nvSpPr>
          <p:cNvPr id="13" name="object 41"/>
          <p:cNvSpPr/>
          <p:nvPr/>
        </p:nvSpPr>
        <p:spPr>
          <a:xfrm>
            <a:off x="7399019" y="3429000"/>
            <a:ext cx="4562475" cy="1600201"/>
          </a:xfrm>
          <a:custGeom>
            <a:avLst/>
            <a:gdLst/>
            <a:ahLst/>
            <a:cxnLst/>
            <a:rect l="l" t="t" r="r" b="b"/>
            <a:pathLst>
              <a:path w="4564380" h="1129665">
                <a:moveTo>
                  <a:pt x="4376165" y="0"/>
                </a:moveTo>
                <a:lnTo>
                  <a:pt x="188213" y="0"/>
                </a:lnTo>
                <a:lnTo>
                  <a:pt x="138200" y="6727"/>
                </a:lnTo>
                <a:lnTo>
                  <a:pt x="93246" y="25710"/>
                </a:lnTo>
                <a:lnTo>
                  <a:pt x="55149" y="55149"/>
                </a:lnTo>
                <a:lnTo>
                  <a:pt x="25710" y="93246"/>
                </a:lnTo>
                <a:lnTo>
                  <a:pt x="6727" y="138200"/>
                </a:lnTo>
                <a:lnTo>
                  <a:pt x="0" y="188213"/>
                </a:lnTo>
                <a:lnTo>
                  <a:pt x="0" y="941069"/>
                </a:lnTo>
                <a:lnTo>
                  <a:pt x="6727" y="991083"/>
                </a:lnTo>
                <a:lnTo>
                  <a:pt x="25710" y="1036037"/>
                </a:lnTo>
                <a:lnTo>
                  <a:pt x="55149" y="1074134"/>
                </a:lnTo>
                <a:lnTo>
                  <a:pt x="93246" y="1103573"/>
                </a:lnTo>
                <a:lnTo>
                  <a:pt x="138200" y="1122556"/>
                </a:lnTo>
                <a:lnTo>
                  <a:pt x="188213" y="1129284"/>
                </a:lnTo>
                <a:lnTo>
                  <a:pt x="4376165" y="1129284"/>
                </a:lnTo>
                <a:lnTo>
                  <a:pt x="4426179" y="1122556"/>
                </a:lnTo>
                <a:lnTo>
                  <a:pt x="4471133" y="1103573"/>
                </a:lnTo>
                <a:lnTo>
                  <a:pt x="4509230" y="1074134"/>
                </a:lnTo>
                <a:lnTo>
                  <a:pt x="4538669" y="1036037"/>
                </a:lnTo>
                <a:lnTo>
                  <a:pt x="4557652" y="991083"/>
                </a:lnTo>
                <a:lnTo>
                  <a:pt x="4564380" y="941069"/>
                </a:lnTo>
                <a:lnTo>
                  <a:pt x="4564380" y="188213"/>
                </a:lnTo>
                <a:lnTo>
                  <a:pt x="4557652" y="138200"/>
                </a:lnTo>
                <a:lnTo>
                  <a:pt x="4538669" y="93246"/>
                </a:lnTo>
                <a:lnTo>
                  <a:pt x="4509230" y="55149"/>
                </a:lnTo>
                <a:lnTo>
                  <a:pt x="4471133" y="25710"/>
                </a:lnTo>
                <a:lnTo>
                  <a:pt x="4426179" y="6727"/>
                </a:lnTo>
                <a:lnTo>
                  <a:pt x="4376165" y="0"/>
                </a:lnTo>
                <a:close/>
              </a:path>
            </a:pathLst>
          </a:custGeom>
          <a:solidFill>
            <a:srgbClr val="FCD271"/>
          </a:solidFill>
        </p:spPr>
        <p:txBody>
          <a:bodyPr wrap="square" lIns="0" tIns="0" rIns="0" bIns="0" rtlCol="0" anchor="b"/>
          <a:lstStyle/>
          <a:p>
            <a:pPr algn="ctr"/>
            <a:r>
              <a:rPr lang="pl-PL" sz="2400" b="1" smtClean="0">
                <a:latin typeface="+mn-lt"/>
              </a:rPr>
              <a:t>BUD.01.</a:t>
            </a:r>
            <a:r>
              <a:rPr lang="pl-PL" sz="2400" smtClean="0">
                <a:latin typeface="+mn-lt"/>
              </a:rPr>
              <a:t> Wykonywanie robót zbrojarskich i betoniarskich - </a:t>
            </a:r>
            <a:r>
              <a:rPr lang="pl-PL" sz="2400" b="1" smtClean="0">
                <a:latin typeface="+mn-lt"/>
              </a:rPr>
              <a:t>KKZ</a:t>
            </a:r>
            <a:endParaRPr lang="pl-PL" sz="2400" smtClean="0">
              <a:latin typeface="+mn-lt"/>
            </a:endParaRPr>
          </a:p>
          <a:p>
            <a:pPr algn="ctr"/>
            <a:r>
              <a:rPr lang="pl-PL"/>
              <a:t> </a:t>
            </a:r>
            <a:r>
              <a:rPr lang="pl-PL" smtClean="0"/>
              <a:t>  </a:t>
            </a:r>
            <a:r>
              <a:rPr lang="pl-PL" sz="2400" b="1" smtClean="0">
                <a:latin typeface="+mn-lt"/>
              </a:rPr>
              <a:t>BETONIARZ-ZBROJARZ</a:t>
            </a:r>
          </a:p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 txBox="1"/>
          <p:nvPr/>
        </p:nvSpPr>
        <p:spPr>
          <a:xfrm>
            <a:off x="228600" y="1295400"/>
            <a:ext cx="11277600" cy="112402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469265" indent="-456565">
              <a:lnSpc>
                <a:spcPct val="100000"/>
              </a:lnSpc>
              <a:tabLst>
                <a:tab pos="469265" algn="l"/>
                <a:tab pos="469900" algn="l"/>
              </a:tabLst>
            </a:pPr>
            <a:endParaRPr sz="2400" b="1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5"/>
              </a:spcBef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2400">
                <a:latin typeface="Calibri"/>
                <a:cs typeface="Calibri"/>
              </a:rPr>
              <a:t>szybki</a:t>
            </a:r>
            <a:r>
              <a:rPr sz="2400" spc="15">
                <a:latin typeface="Calibri"/>
                <a:cs typeface="Calibri"/>
              </a:rPr>
              <a:t> </a:t>
            </a:r>
            <a:r>
              <a:rPr sz="2400">
                <a:latin typeface="Calibri"/>
                <a:cs typeface="Calibri"/>
              </a:rPr>
              <a:t>sposób</a:t>
            </a:r>
            <a:r>
              <a:rPr sz="2400" spc="20">
                <a:latin typeface="Calibri"/>
                <a:cs typeface="Calibri"/>
              </a:rPr>
              <a:t> </a:t>
            </a:r>
            <a:r>
              <a:rPr sz="2400" err="1">
                <a:latin typeface="Calibri"/>
                <a:cs typeface="Calibri"/>
              </a:rPr>
              <a:t>na</a:t>
            </a:r>
            <a:r>
              <a:rPr sz="2400" spc="-35">
                <a:latin typeface="Calibri"/>
                <a:cs typeface="Calibri"/>
              </a:rPr>
              <a:t> </a:t>
            </a:r>
            <a:r>
              <a:rPr lang="pl-PL" sz="2400" smtClean="0">
                <a:latin typeface="Calibri"/>
                <a:cs typeface="Calibri"/>
              </a:rPr>
              <a:t>,,przekwalifikowanie się”</a:t>
            </a:r>
            <a:endParaRPr lang="pl-PL" sz="24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35"/>
              </a:spcBef>
              <a:tabLst>
                <a:tab pos="469265" algn="l"/>
                <a:tab pos="469900" algn="l"/>
              </a:tabLst>
            </a:pPr>
            <a:r>
              <a:rPr lang="pl-PL" sz="2400">
                <a:latin typeface="Calibri"/>
                <a:cs typeface="Calibri"/>
              </a:rPr>
              <a:t> </a:t>
            </a:r>
            <a:r>
              <a:rPr lang="pl-PL" sz="2400" smtClean="0">
                <a:latin typeface="Calibri"/>
                <a:cs typeface="Calibri"/>
              </a:rPr>
              <a:t>     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2" name="object 40"/>
          <p:cNvGrpSpPr/>
          <p:nvPr/>
        </p:nvGrpSpPr>
        <p:grpSpPr>
          <a:xfrm>
            <a:off x="7391400" y="124485"/>
            <a:ext cx="4564380" cy="1368552"/>
            <a:chOff x="7399019" y="79248"/>
            <a:chExt cx="4564380" cy="1129665"/>
          </a:xfrm>
        </p:grpSpPr>
        <p:sp>
          <p:nvSpPr>
            <p:cNvPr id="41" name="object 41"/>
            <p:cNvSpPr/>
            <p:nvPr/>
          </p:nvSpPr>
          <p:spPr>
            <a:xfrm>
              <a:off x="7399019" y="79248"/>
              <a:ext cx="4564380" cy="1129665"/>
            </a:xfrm>
            <a:custGeom>
              <a:avLst/>
              <a:gdLst/>
              <a:ahLst/>
              <a:cxnLst/>
              <a:rect l="l" t="t" r="r" b="b"/>
              <a:pathLst>
                <a:path w="4564380" h="1129665">
                  <a:moveTo>
                    <a:pt x="4376165" y="0"/>
                  </a:moveTo>
                  <a:lnTo>
                    <a:pt x="188213" y="0"/>
                  </a:lnTo>
                  <a:lnTo>
                    <a:pt x="138200" y="6727"/>
                  </a:lnTo>
                  <a:lnTo>
                    <a:pt x="93246" y="25710"/>
                  </a:lnTo>
                  <a:lnTo>
                    <a:pt x="55149" y="55149"/>
                  </a:lnTo>
                  <a:lnTo>
                    <a:pt x="25710" y="93246"/>
                  </a:lnTo>
                  <a:lnTo>
                    <a:pt x="6727" y="138200"/>
                  </a:lnTo>
                  <a:lnTo>
                    <a:pt x="0" y="188213"/>
                  </a:lnTo>
                  <a:lnTo>
                    <a:pt x="0" y="941069"/>
                  </a:lnTo>
                  <a:lnTo>
                    <a:pt x="6727" y="991083"/>
                  </a:lnTo>
                  <a:lnTo>
                    <a:pt x="25710" y="1036037"/>
                  </a:lnTo>
                  <a:lnTo>
                    <a:pt x="55149" y="1074134"/>
                  </a:lnTo>
                  <a:lnTo>
                    <a:pt x="93246" y="1103573"/>
                  </a:lnTo>
                  <a:lnTo>
                    <a:pt x="138200" y="1122556"/>
                  </a:lnTo>
                  <a:lnTo>
                    <a:pt x="188213" y="1129284"/>
                  </a:lnTo>
                  <a:lnTo>
                    <a:pt x="4376165" y="1129284"/>
                  </a:lnTo>
                  <a:lnTo>
                    <a:pt x="4426179" y="1122556"/>
                  </a:lnTo>
                  <a:lnTo>
                    <a:pt x="4471133" y="1103573"/>
                  </a:lnTo>
                  <a:lnTo>
                    <a:pt x="4509230" y="1074134"/>
                  </a:lnTo>
                  <a:lnTo>
                    <a:pt x="4538669" y="1036037"/>
                  </a:lnTo>
                  <a:lnTo>
                    <a:pt x="4557652" y="991083"/>
                  </a:lnTo>
                  <a:lnTo>
                    <a:pt x="4564380" y="941069"/>
                  </a:lnTo>
                  <a:lnTo>
                    <a:pt x="4564380" y="188213"/>
                  </a:lnTo>
                  <a:lnTo>
                    <a:pt x="4557652" y="138200"/>
                  </a:lnTo>
                  <a:lnTo>
                    <a:pt x="4538669" y="93246"/>
                  </a:lnTo>
                  <a:lnTo>
                    <a:pt x="4509230" y="55149"/>
                  </a:lnTo>
                  <a:lnTo>
                    <a:pt x="4471133" y="25710"/>
                  </a:lnTo>
                  <a:lnTo>
                    <a:pt x="4426179" y="6727"/>
                  </a:lnTo>
                  <a:lnTo>
                    <a:pt x="4376165" y="0"/>
                  </a:lnTo>
                  <a:close/>
                </a:path>
              </a:pathLst>
            </a:custGeom>
            <a:solidFill>
              <a:srgbClr val="FCD27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7399019" y="79248"/>
              <a:ext cx="4564380" cy="1129665"/>
            </a:xfrm>
            <a:custGeom>
              <a:avLst/>
              <a:gdLst/>
              <a:ahLst/>
              <a:cxnLst/>
              <a:rect l="l" t="t" r="r" b="b"/>
              <a:pathLst>
                <a:path w="4564380" h="1129665">
                  <a:moveTo>
                    <a:pt x="0" y="188213"/>
                  </a:moveTo>
                  <a:lnTo>
                    <a:pt x="6727" y="138200"/>
                  </a:lnTo>
                  <a:lnTo>
                    <a:pt x="25710" y="93246"/>
                  </a:lnTo>
                  <a:lnTo>
                    <a:pt x="55149" y="55149"/>
                  </a:lnTo>
                  <a:lnTo>
                    <a:pt x="93246" y="25710"/>
                  </a:lnTo>
                  <a:lnTo>
                    <a:pt x="138200" y="6727"/>
                  </a:lnTo>
                  <a:lnTo>
                    <a:pt x="188213" y="0"/>
                  </a:lnTo>
                  <a:lnTo>
                    <a:pt x="4376165" y="0"/>
                  </a:lnTo>
                  <a:lnTo>
                    <a:pt x="4426179" y="6727"/>
                  </a:lnTo>
                  <a:lnTo>
                    <a:pt x="4471133" y="25710"/>
                  </a:lnTo>
                  <a:lnTo>
                    <a:pt x="4509230" y="55149"/>
                  </a:lnTo>
                  <a:lnTo>
                    <a:pt x="4538669" y="93246"/>
                  </a:lnTo>
                  <a:lnTo>
                    <a:pt x="4557652" y="138200"/>
                  </a:lnTo>
                  <a:lnTo>
                    <a:pt x="4564380" y="188213"/>
                  </a:lnTo>
                  <a:lnTo>
                    <a:pt x="4564380" y="941069"/>
                  </a:lnTo>
                  <a:lnTo>
                    <a:pt x="4557652" y="991083"/>
                  </a:lnTo>
                  <a:lnTo>
                    <a:pt x="4538669" y="1036037"/>
                  </a:lnTo>
                  <a:lnTo>
                    <a:pt x="4509230" y="1074134"/>
                  </a:lnTo>
                  <a:lnTo>
                    <a:pt x="4471133" y="1103573"/>
                  </a:lnTo>
                  <a:lnTo>
                    <a:pt x="4426179" y="1122556"/>
                  </a:lnTo>
                  <a:lnTo>
                    <a:pt x="4376165" y="1129284"/>
                  </a:lnTo>
                  <a:lnTo>
                    <a:pt x="188213" y="1129284"/>
                  </a:lnTo>
                  <a:lnTo>
                    <a:pt x="138200" y="1122556"/>
                  </a:lnTo>
                  <a:lnTo>
                    <a:pt x="93246" y="1103573"/>
                  </a:lnTo>
                  <a:lnTo>
                    <a:pt x="55149" y="1074134"/>
                  </a:lnTo>
                  <a:lnTo>
                    <a:pt x="25710" y="1036037"/>
                  </a:lnTo>
                  <a:lnTo>
                    <a:pt x="6727" y="991083"/>
                  </a:lnTo>
                  <a:lnTo>
                    <a:pt x="0" y="941069"/>
                  </a:lnTo>
                  <a:lnTo>
                    <a:pt x="0" y="18821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8382000" y="152400"/>
            <a:ext cx="3115310" cy="1084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KWALIFIKACYJNE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KURSY</a:t>
            </a:r>
            <a:endParaRPr sz="24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</a:pPr>
            <a:r>
              <a:rPr sz="2400" b="1" spc="-10">
                <a:latin typeface="Calibri"/>
                <a:cs typeface="Calibri"/>
              </a:rPr>
              <a:t>ZAWODOWE</a:t>
            </a:r>
            <a:endParaRPr sz="2400">
              <a:latin typeface="Calibri"/>
              <a:cs typeface="Calibri"/>
            </a:endParaRPr>
          </a:p>
          <a:p>
            <a:pPr marL="1265555">
              <a:lnSpc>
                <a:spcPct val="100000"/>
              </a:lnSpc>
              <a:spcBef>
                <a:spcPts val="45"/>
              </a:spcBef>
            </a:pPr>
            <a:r>
              <a:rPr sz="2100" b="1">
                <a:latin typeface="Calibri"/>
                <a:cs typeface="Calibri"/>
              </a:rPr>
              <a:t>(KKZ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–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od</a:t>
            </a:r>
            <a:r>
              <a:rPr sz="2100" b="1" spc="3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18</a:t>
            </a:r>
            <a:r>
              <a:rPr sz="2100" b="1" spc="10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lat)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" name="object 38"/>
          <p:cNvGrpSpPr/>
          <p:nvPr/>
        </p:nvGrpSpPr>
        <p:grpSpPr>
          <a:xfrm>
            <a:off x="457201" y="2590800"/>
            <a:ext cx="6477000" cy="2739390"/>
            <a:chOff x="5012436" y="2814827"/>
            <a:chExt cx="6784975" cy="2739390"/>
          </a:xfrm>
        </p:grpSpPr>
        <p:sp>
          <p:nvSpPr>
            <p:cNvPr id="9" name="object 39"/>
            <p:cNvSpPr/>
            <p:nvPr/>
          </p:nvSpPr>
          <p:spPr>
            <a:xfrm>
              <a:off x="5012436" y="2814827"/>
              <a:ext cx="6784975" cy="2729865"/>
            </a:xfrm>
            <a:custGeom>
              <a:avLst/>
              <a:gdLst/>
              <a:ahLst/>
              <a:cxnLst/>
              <a:rect l="l" t="t" r="r" b="b"/>
              <a:pathLst>
                <a:path w="6784975" h="2729865">
                  <a:moveTo>
                    <a:pt x="6329934" y="0"/>
                  </a:moveTo>
                  <a:lnTo>
                    <a:pt x="454913" y="0"/>
                  </a:lnTo>
                  <a:lnTo>
                    <a:pt x="408407" y="2349"/>
                  </a:lnTo>
                  <a:lnTo>
                    <a:pt x="363243" y="9243"/>
                  </a:lnTo>
                  <a:lnTo>
                    <a:pt x="319649" y="20455"/>
                  </a:lnTo>
                  <a:lnTo>
                    <a:pt x="277856" y="35754"/>
                  </a:lnTo>
                  <a:lnTo>
                    <a:pt x="238090" y="54912"/>
                  </a:lnTo>
                  <a:lnTo>
                    <a:pt x="200583" y="77701"/>
                  </a:lnTo>
                  <a:lnTo>
                    <a:pt x="165561" y="103891"/>
                  </a:lnTo>
                  <a:lnTo>
                    <a:pt x="133254" y="133254"/>
                  </a:lnTo>
                  <a:lnTo>
                    <a:pt x="103891" y="165561"/>
                  </a:lnTo>
                  <a:lnTo>
                    <a:pt x="77701" y="200583"/>
                  </a:lnTo>
                  <a:lnTo>
                    <a:pt x="54912" y="238090"/>
                  </a:lnTo>
                  <a:lnTo>
                    <a:pt x="35754" y="277856"/>
                  </a:lnTo>
                  <a:lnTo>
                    <a:pt x="20455" y="319649"/>
                  </a:lnTo>
                  <a:lnTo>
                    <a:pt x="9243" y="363243"/>
                  </a:lnTo>
                  <a:lnTo>
                    <a:pt x="2349" y="408407"/>
                  </a:lnTo>
                  <a:lnTo>
                    <a:pt x="0" y="454913"/>
                  </a:lnTo>
                  <a:lnTo>
                    <a:pt x="0" y="2274570"/>
                  </a:lnTo>
                  <a:lnTo>
                    <a:pt x="2349" y="2321076"/>
                  </a:lnTo>
                  <a:lnTo>
                    <a:pt x="9243" y="2366240"/>
                  </a:lnTo>
                  <a:lnTo>
                    <a:pt x="20455" y="2409834"/>
                  </a:lnTo>
                  <a:lnTo>
                    <a:pt x="35754" y="2451627"/>
                  </a:lnTo>
                  <a:lnTo>
                    <a:pt x="54912" y="2491393"/>
                  </a:lnTo>
                  <a:lnTo>
                    <a:pt x="77701" y="2528900"/>
                  </a:lnTo>
                  <a:lnTo>
                    <a:pt x="103891" y="2563922"/>
                  </a:lnTo>
                  <a:lnTo>
                    <a:pt x="133254" y="2596229"/>
                  </a:lnTo>
                  <a:lnTo>
                    <a:pt x="165561" y="2625592"/>
                  </a:lnTo>
                  <a:lnTo>
                    <a:pt x="200583" y="2651782"/>
                  </a:lnTo>
                  <a:lnTo>
                    <a:pt x="238090" y="2674571"/>
                  </a:lnTo>
                  <a:lnTo>
                    <a:pt x="277856" y="2693729"/>
                  </a:lnTo>
                  <a:lnTo>
                    <a:pt x="319649" y="2709028"/>
                  </a:lnTo>
                  <a:lnTo>
                    <a:pt x="363243" y="2720240"/>
                  </a:lnTo>
                  <a:lnTo>
                    <a:pt x="408407" y="2727134"/>
                  </a:lnTo>
                  <a:lnTo>
                    <a:pt x="454913" y="2729484"/>
                  </a:lnTo>
                  <a:lnTo>
                    <a:pt x="6329934" y="2729484"/>
                  </a:lnTo>
                  <a:lnTo>
                    <a:pt x="6376440" y="2727134"/>
                  </a:lnTo>
                  <a:lnTo>
                    <a:pt x="6421604" y="2720240"/>
                  </a:lnTo>
                  <a:lnTo>
                    <a:pt x="6465198" y="2709028"/>
                  </a:lnTo>
                  <a:lnTo>
                    <a:pt x="6506991" y="2693729"/>
                  </a:lnTo>
                  <a:lnTo>
                    <a:pt x="6546757" y="2674571"/>
                  </a:lnTo>
                  <a:lnTo>
                    <a:pt x="6584264" y="2651782"/>
                  </a:lnTo>
                  <a:lnTo>
                    <a:pt x="6619286" y="2625592"/>
                  </a:lnTo>
                  <a:lnTo>
                    <a:pt x="6651593" y="2596229"/>
                  </a:lnTo>
                  <a:lnTo>
                    <a:pt x="6680956" y="2563922"/>
                  </a:lnTo>
                  <a:lnTo>
                    <a:pt x="6707146" y="2528900"/>
                  </a:lnTo>
                  <a:lnTo>
                    <a:pt x="6729935" y="2491393"/>
                  </a:lnTo>
                  <a:lnTo>
                    <a:pt x="6749093" y="2451627"/>
                  </a:lnTo>
                  <a:lnTo>
                    <a:pt x="6764392" y="2409834"/>
                  </a:lnTo>
                  <a:lnTo>
                    <a:pt x="6775604" y="2366240"/>
                  </a:lnTo>
                  <a:lnTo>
                    <a:pt x="6782498" y="2321076"/>
                  </a:lnTo>
                  <a:lnTo>
                    <a:pt x="6784848" y="2274570"/>
                  </a:lnTo>
                  <a:lnTo>
                    <a:pt x="6784848" y="454913"/>
                  </a:lnTo>
                  <a:lnTo>
                    <a:pt x="6782498" y="408407"/>
                  </a:lnTo>
                  <a:lnTo>
                    <a:pt x="6775604" y="363243"/>
                  </a:lnTo>
                  <a:lnTo>
                    <a:pt x="6764392" y="319649"/>
                  </a:lnTo>
                  <a:lnTo>
                    <a:pt x="6749093" y="277856"/>
                  </a:lnTo>
                  <a:lnTo>
                    <a:pt x="6729935" y="238090"/>
                  </a:lnTo>
                  <a:lnTo>
                    <a:pt x="6707146" y="200583"/>
                  </a:lnTo>
                  <a:lnTo>
                    <a:pt x="6680956" y="165561"/>
                  </a:lnTo>
                  <a:lnTo>
                    <a:pt x="6651593" y="133254"/>
                  </a:lnTo>
                  <a:lnTo>
                    <a:pt x="6619286" y="103891"/>
                  </a:lnTo>
                  <a:lnTo>
                    <a:pt x="6584264" y="77701"/>
                  </a:lnTo>
                  <a:lnTo>
                    <a:pt x="6546757" y="54912"/>
                  </a:lnTo>
                  <a:lnTo>
                    <a:pt x="6506991" y="35754"/>
                  </a:lnTo>
                  <a:lnTo>
                    <a:pt x="6465198" y="20455"/>
                  </a:lnTo>
                  <a:lnTo>
                    <a:pt x="6421604" y="9243"/>
                  </a:lnTo>
                  <a:lnTo>
                    <a:pt x="6376440" y="2349"/>
                  </a:lnTo>
                  <a:lnTo>
                    <a:pt x="6329934" y="0"/>
                  </a:lnTo>
                  <a:close/>
                </a:path>
              </a:pathLst>
            </a:custGeom>
            <a:solidFill>
              <a:srgbClr val="B9F8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4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063228" y="4732020"/>
              <a:ext cx="671322" cy="822197"/>
            </a:xfrm>
            <a:prstGeom prst="rect">
              <a:avLst/>
            </a:prstGeom>
          </p:spPr>
        </p:pic>
      </p:grpSp>
      <p:sp>
        <p:nvSpPr>
          <p:cNvPr id="11" name="Prostokąt 10"/>
          <p:cNvSpPr/>
          <p:nvPr/>
        </p:nvSpPr>
        <p:spPr>
          <a:xfrm>
            <a:off x="457201" y="3214539"/>
            <a:ext cx="6553200" cy="1207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66850" marR="876300" indent="-441959" algn="ctr">
              <a:lnSpc>
                <a:spcPct val="101000"/>
              </a:lnSpc>
              <a:spcBef>
                <a:spcPts val="90"/>
              </a:spcBef>
            </a:pPr>
            <a:r>
              <a:rPr lang="pl-PL" sz="2400" b="1" smtClean="0">
                <a:latin typeface="+mn-lt"/>
              </a:rPr>
              <a:t>TECHNIK</a:t>
            </a:r>
            <a:r>
              <a:rPr lang="pl-PL" sz="2400" b="1" spc="-25" smtClean="0">
                <a:latin typeface="+mn-lt"/>
              </a:rPr>
              <a:t> </a:t>
            </a:r>
            <a:r>
              <a:rPr lang="pl-PL" sz="2400" b="1" smtClean="0">
                <a:latin typeface="+mn-lt"/>
              </a:rPr>
              <a:t>HANDLOWIEC</a:t>
            </a:r>
            <a:endParaRPr lang="pl-PL" sz="2400" b="1" spc="-10" smtClean="0">
              <a:latin typeface="+mn-lt"/>
            </a:endParaRPr>
          </a:p>
          <a:p>
            <a:pPr marL="12700" algn="ctr">
              <a:lnSpc>
                <a:spcPct val="100000"/>
              </a:lnSpc>
              <a:spcBef>
                <a:spcPts val="40"/>
              </a:spcBef>
            </a:pPr>
            <a:r>
              <a:rPr lang="pl-PL" sz="2400" b="1" spc="-30" smtClean="0">
                <a:latin typeface="+mn-lt"/>
              </a:rPr>
              <a:t>HAN</a:t>
            </a:r>
            <a:r>
              <a:rPr lang="pl-PL" sz="2400" b="1" spc="-30" smtClean="0">
                <a:latin typeface="+mn-lt"/>
                <a:cs typeface="Calibri"/>
              </a:rPr>
              <a:t>.0</a:t>
            </a:r>
            <a:r>
              <a:rPr lang="pl-PL" sz="2400" b="1" spc="-30" smtClean="0">
                <a:latin typeface="+mn-lt"/>
              </a:rPr>
              <a:t>1</a:t>
            </a:r>
            <a:r>
              <a:rPr lang="pl-PL" sz="2400" b="1" spc="-30" smtClean="0">
                <a:latin typeface="+mn-lt"/>
                <a:cs typeface="Calibri"/>
              </a:rPr>
              <a:t>.</a:t>
            </a:r>
            <a:r>
              <a:rPr lang="pl-PL" sz="2400" spc="-95" smtClean="0">
                <a:latin typeface="+mn-lt"/>
                <a:cs typeface="Calibri"/>
              </a:rPr>
              <a:t> </a:t>
            </a:r>
            <a:r>
              <a:rPr lang="pl-PL" sz="2400" b="0" smtClean="0">
                <a:latin typeface="+mn-lt"/>
              </a:rPr>
              <a:t>Prowadzenie sprzedaży</a:t>
            </a:r>
            <a:endParaRPr lang="pl-PL" sz="2400" b="0" spc="-20" smtClean="0">
              <a:latin typeface="+mn-lt"/>
              <a:cs typeface="Calibri"/>
            </a:endParaRPr>
          </a:p>
          <a:p>
            <a:pPr marL="1358265" marR="747395" indent="-1346200" algn="ctr">
              <a:lnSpc>
                <a:spcPct val="101000"/>
              </a:lnSpc>
              <a:spcBef>
                <a:spcPts val="15"/>
              </a:spcBef>
            </a:pPr>
            <a:r>
              <a:rPr lang="pl-PL" sz="2400" b="1" spc="-25" smtClean="0">
                <a:latin typeface="+mn-lt"/>
              </a:rPr>
              <a:t>      HAN</a:t>
            </a:r>
            <a:r>
              <a:rPr lang="pl-PL" sz="2400" b="1" spc="-25" smtClean="0">
                <a:latin typeface="+mn-lt"/>
                <a:cs typeface="Calibri"/>
              </a:rPr>
              <a:t>.02.</a:t>
            </a:r>
            <a:r>
              <a:rPr lang="pl-PL" sz="2400" spc="-95" smtClean="0">
                <a:latin typeface="+mn-lt"/>
                <a:cs typeface="Calibri"/>
              </a:rPr>
              <a:t> </a:t>
            </a:r>
            <a:r>
              <a:rPr lang="pl-PL" sz="2400" b="0" smtClean="0">
                <a:latin typeface="+mn-lt"/>
              </a:rPr>
              <a:t>Prowadzenie działań handlowych</a:t>
            </a:r>
            <a:endParaRPr lang="pl-PL" sz="2400" b="0" spc="-10">
              <a:latin typeface="+mn-lt"/>
              <a:cs typeface="Calibri"/>
            </a:endParaRPr>
          </a:p>
        </p:txBody>
      </p:sp>
      <p:sp>
        <p:nvSpPr>
          <p:cNvPr id="13" name="object 41"/>
          <p:cNvSpPr/>
          <p:nvPr/>
        </p:nvSpPr>
        <p:spPr>
          <a:xfrm>
            <a:off x="7086600" y="3056422"/>
            <a:ext cx="4648200" cy="1524000"/>
          </a:xfrm>
          <a:custGeom>
            <a:avLst/>
            <a:gdLst/>
            <a:ahLst/>
            <a:cxnLst/>
            <a:rect l="l" t="t" r="r" b="b"/>
            <a:pathLst>
              <a:path w="4564380" h="1129665">
                <a:moveTo>
                  <a:pt x="4376165" y="0"/>
                </a:moveTo>
                <a:lnTo>
                  <a:pt x="188213" y="0"/>
                </a:lnTo>
                <a:lnTo>
                  <a:pt x="138200" y="6727"/>
                </a:lnTo>
                <a:lnTo>
                  <a:pt x="93246" y="25710"/>
                </a:lnTo>
                <a:lnTo>
                  <a:pt x="55149" y="55149"/>
                </a:lnTo>
                <a:lnTo>
                  <a:pt x="25710" y="93246"/>
                </a:lnTo>
                <a:lnTo>
                  <a:pt x="6727" y="138200"/>
                </a:lnTo>
                <a:lnTo>
                  <a:pt x="0" y="188213"/>
                </a:lnTo>
                <a:lnTo>
                  <a:pt x="0" y="941069"/>
                </a:lnTo>
                <a:lnTo>
                  <a:pt x="6727" y="991083"/>
                </a:lnTo>
                <a:lnTo>
                  <a:pt x="25710" y="1036037"/>
                </a:lnTo>
                <a:lnTo>
                  <a:pt x="55149" y="1074134"/>
                </a:lnTo>
                <a:lnTo>
                  <a:pt x="93246" y="1103573"/>
                </a:lnTo>
                <a:lnTo>
                  <a:pt x="138200" y="1122556"/>
                </a:lnTo>
                <a:lnTo>
                  <a:pt x="188213" y="1129284"/>
                </a:lnTo>
                <a:lnTo>
                  <a:pt x="4376165" y="1129284"/>
                </a:lnTo>
                <a:lnTo>
                  <a:pt x="4426179" y="1122556"/>
                </a:lnTo>
                <a:lnTo>
                  <a:pt x="4471133" y="1103573"/>
                </a:lnTo>
                <a:lnTo>
                  <a:pt x="4509230" y="1074134"/>
                </a:lnTo>
                <a:lnTo>
                  <a:pt x="4538669" y="1036037"/>
                </a:lnTo>
                <a:lnTo>
                  <a:pt x="4557652" y="991083"/>
                </a:lnTo>
                <a:lnTo>
                  <a:pt x="4564380" y="941069"/>
                </a:lnTo>
                <a:lnTo>
                  <a:pt x="4564380" y="188213"/>
                </a:lnTo>
                <a:lnTo>
                  <a:pt x="4557652" y="138200"/>
                </a:lnTo>
                <a:lnTo>
                  <a:pt x="4538669" y="93246"/>
                </a:lnTo>
                <a:lnTo>
                  <a:pt x="4509230" y="55149"/>
                </a:lnTo>
                <a:lnTo>
                  <a:pt x="4471133" y="25710"/>
                </a:lnTo>
                <a:lnTo>
                  <a:pt x="4426179" y="6727"/>
                </a:lnTo>
                <a:lnTo>
                  <a:pt x="4376165" y="0"/>
                </a:lnTo>
                <a:close/>
              </a:path>
            </a:pathLst>
          </a:custGeom>
          <a:solidFill>
            <a:srgbClr val="FCD271"/>
          </a:solidFill>
        </p:spPr>
        <p:txBody>
          <a:bodyPr wrap="square" lIns="0" tIns="0" rIns="0" bIns="0" rtlCol="0" anchor="b"/>
          <a:lstStyle/>
          <a:p>
            <a:pPr algn="ctr"/>
            <a:r>
              <a:rPr lang="pl-PL" sz="2400" b="1" smtClean="0">
                <a:latin typeface="+mn-lt"/>
              </a:rPr>
              <a:t>  HAN.03.</a:t>
            </a:r>
            <a:r>
              <a:rPr lang="pl-PL" sz="2400" smtClean="0">
                <a:latin typeface="+mn-lt"/>
              </a:rPr>
              <a:t> Prowadzenie działalności    informacyjno-bibliograficznej -</a:t>
            </a:r>
            <a:r>
              <a:rPr lang="pl-PL" sz="2400" b="1" smtClean="0">
                <a:latin typeface="+mn-lt"/>
              </a:rPr>
              <a:t>KKZ</a:t>
            </a:r>
          </a:p>
          <a:p>
            <a:pPr algn="ctr"/>
            <a:r>
              <a:rPr lang="pl-PL"/>
              <a:t> </a:t>
            </a:r>
            <a:r>
              <a:rPr lang="pl-PL" smtClean="0"/>
              <a:t>  </a:t>
            </a:r>
            <a:r>
              <a:rPr lang="pl-PL" sz="2400" b="1" smtClean="0">
                <a:latin typeface="+mn-lt"/>
              </a:rPr>
              <a:t>TECHNIK KSIĘGARSTWA</a:t>
            </a:r>
          </a:p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538211" y="3940302"/>
            <a:ext cx="582930" cy="2221865"/>
          </a:xfrm>
          <a:custGeom>
            <a:avLst/>
            <a:gdLst/>
            <a:ahLst/>
            <a:cxnLst/>
            <a:rect l="l" t="t" r="r" b="b"/>
            <a:pathLst>
              <a:path w="582929" h="2221865">
                <a:moveTo>
                  <a:pt x="38481" y="2051964"/>
                </a:moveTo>
                <a:lnTo>
                  <a:pt x="0" y="2212022"/>
                </a:lnTo>
                <a:lnTo>
                  <a:pt x="40132" y="2221611"/>
                </a:lnTo>
                <a:lnTo>
                  <a:pt x="78486" y="2061552"/>
                </a:lnTo>
                <a:lnTo>
                  <a:pt x="38481" y="2051964"/>
                </a:lnTo>
                <a:close/>
              </a:path>
              <a:path w="582929" h="2221865">
                <a:moveTo>
                  <a:pt x="105537" y="1771865"/>
                </a:moveTo>
                <a:lnTo>
                  <a:pt x="67183" y="1931924"/>
                </a:lnTo>
                <a:lnTo>
                  <a:pt x="107188" y="1941512"/>
                </a:lnTo>
                <a:lnTo>
                  <a:pt x="145542" y="1781454"/>
                </a:lnTo>
                <a:lnTo>
                  <a:pt x="105537" y="1771865"/>
                </a:lnTo>
                <a:close/>
              </a:path>
              <a:path w="582929" h="2221865">
                <a:moveTo>
                  <a:pt x="172720" y="1491742"/>
                </a:moveTo>
                <a:lnTo>
                  <a:pt x="134366" y="1651812"/>
                </a:lnTo>
                <a:lnTo>
                  <a:pt x="174371" y="1661414"/>
                </a:lnTo>
                <a:lnTo>
                  <a:pt x="212725" y="1501394"/>
                </a:lnTo>
                <a:lnTo>
                  <a:pt x="172720" y="1491742"/>
                </a:lnTo>
                <a:close/>
              </a:path>
              <a:path w="582929" h="2221865">
                <a:moveTo>
                  <a:pt x="239903" y="1211707"/>
                </a:moveTo>
                <a:lnTo>
                  <a:pt x="201549" y="1371727"/>
                </a:lnTo>
                <a:lnTo>
                  <a:pt x="241554" y="1381252"/>
                </a:lnTo>
                <a:lnTo>
                  <a:pt x="279908" y="1221232"/>
                </a:lnTo>
                <a:lnTo>
                  <a:pt x="239903" y="1211707"/>
                </a:lnTo>
                <a:close/>
              </a:path>
              <a:path w="582929" h="2221865">
                <a:moveTo>
                  <a:pt x="306959" y="931545"/>
                </a:moveTo>
                <a:lnTo>
                  <a:pt x="268605" y="1091565"/>
                </a:lnTo>
                <a:lnTo>
                  <a:pt x="308610" y="1101217"/>
                </a:lnTo>
                <a:lnTo>
                  <a:pt x="346964" y="941197"/>
                </a:lnTo>
                <a:lnTo>
                  <a:pt x="306959" y="931545"/>
                </a:lnTo>
                <a:close/>
              </a:path>
              <a:path w="582929" h="2221865">
                <a:moveTo>
                  <a:pt x="374142" y="651510"/>
                </a:moveTo>
                <a:lnTo>
                  <a:pt x="335788" y="811530"/>
                </a:lnTo>
                <a:lnTo>
                  <a:pt x="375793" y="821055"/>
                </a:lnTo>
                <a:lnTo>
                  <a:pt x="414147" y="661035"/>
                </a:lnTo>
                <a:lnTo>
                  <a:pt x="374142" y="651510"/>
                </a:lnTo>
                <a:close/>
              </a:path>
              <a:path w="582929" h="2221865">
                <a:moveTo>
                  <a:pt x="441325" y="371348"/>
                </a:moveTo>
                <a:lnTo>
                  <a:pt x="402971" y="531368"/>
                </a:lnTo>
                <a:lnTo>
                  <a:pt x="442976" y="541020"/>
                </a:lnTo>
                <a:lnTo>
                  <a:pt x="481330" y="381000"/>
                </a:lnTo>
                <a:lnTo>
                  <a:pt x="441325" y="371348"/>
                </a:lnTo>
                <a:close/>
              </a:path>
              <a:path w="582929" h="2221865">
                <a:moveTo>
                  <a:pt x="502684" y="115278"/>
                </a:moveTo>
                <a:lnTo>
                  <a:pt x="470027" y="251333"/>
                </a:lnTo>
                <a:lnTo>
                  <a:pt x="510032" y="260858"/>
                </a:lnTo>
                <a:lnTo>
                  <a:pt x="542670" y="124883"/>
                </a:lnTo>
                <a:lnTo>
                  <a:pt x="502684" y="115278"/>
                </a:lnTo>
                <a:close/>
              </a:path>
              <a:path w="582929" h="2221865">
                <a:moveTo>
                  <a:pt x="573560" y="95250"/>
                </a:moveTo>
                <a:lnTo>
                  <a:pt x="507492" y="95250"/>
                </a:lnTo>
                <a:lnTo>
                  <a:pt x="547497" y="104775"/>
                </a:lnTo>
                <a:lnTo>
                  <a:pt x="542670" y="124883"/>
                </a:lnTo>
                <a:lnTo>
                  <a:pt x="582676" y="134493"/>
                </a:lnTo>
                <a:lnTo>
                  <a:pt x="573560" y="95250"/>
                </a:lnTo>
                <a:close/>
              </a:path>
              <a:path w="582929" h="2221865">
                <a:moveTo>
                  <a:pt x="507492" y="95250"/>
                </a:moveTo>
                <a:lnTo>
                  <a:pt x="502684" y="115278"/>
                </a:lnTo>
                <a:lnTo>
                  <a:pt x="542670" y="124883"/>
                </a:lnTo>
                <a:lnTo>
                  <a:pt x="547497" y="104775"/>
                </a:lnTo>
                <a:lnTo>
                  <a:pt x="507492" y="95250"/>
                </a:lnTo>
                <a:close/>
              </a:path>
              <a:path w="582929" h="2221865">
                <a:moveTo>
                  <a:pt x="551434" y="0"/>
                </a:moveTo>
                <a:lnTo>
                  <a:pt x="462661" y="105664"/>
                </a:lnTo>
                <a:lnTo>
                  <a:pt x="502684" y="115278"/>
                </a:lnTo>
                <a:lnTo>
                  <a:pt x="507492" y="95250"/>
                </a:lnTo>
                <a:lnTo>
                  <a:pt x="573560" y="95250"/>
                </a:lnTo>
                <a:lnTo>
                  <a:pt x="55143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837241" y="40703"/>
            <a:ext cx="10682605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>
                <a:latin typeface="Calibri"/>
                <a:cs typeface="Calibri"/>
              </a:rPr>
              <a:t>*na</a:t>
            </a:r>
            <a:r>
              <a:rPr sz="1600" spc="-45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pdst.</a:t>
            </a:r>
            <a:r>
              <a:rPr sz="1600" spc="-4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Rozporządzenia</a:t>
            </a:r>
            <a:r>
              <a:rPr sz="1600" i="1" spc="1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MEN</a:t>
            </a:r>
            <a:r>
              <a:rPr sz="1600" i="1" spc="29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z</a:t>
            </a:r>
            <a:r>
              <a:rPr sz="1600" i="1" spc="-4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dn.</a:t>
            </a:r>
            <a:r>
              <a:rPr sz="1600" i="1" spc="-3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13.02.2020</a:t>
            </a:r>
            <a:r>
              <a:rPr sz="1600" i="1" spc="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r.</a:t>
            </a:r>
            <a:r>
              <a:rPr sz="1600" i="1" spc="-45">
                <a:latin typeface="Calibri"/>
                <a:cs typeface="Calibri"/>
              </a:rPr>
              <a:t> </a:t>
            </a:r>
            <a:r>
              <a:rPr sz="1600" i="1" spc="-10">
                <a:latin typeface="Calibri"/>
                <a:cs typeface="Calibri"/>
              </a:rPr>
              <a:t>zmieniającego</a:t>
            </a:r>
            <a:r>
              <a:rPr sz="1600" i="1" spc="-35">
                <a:latin typeface="Calibri"/>
                <a:cs typeface="Calibri"/>
              </a:rPr>
              <a:t> </a:t>
            </a:r>
            <a:r>
              <a:rPr sz="1600" i="1" spc="-10">
                <a:latin typeface="Calibri"/>
                <a:cs typeface="Calibri"/>
              </a:rPr>
              <a:t>rozporządzenie </a:t>
            </a:r>
            <a:r>
              <a:rPr sz="1600" i="1">
                <a:latin typeface="Calibri"/>
                <a:cs typeface="Calibri"/>
              </a:rPr>
              <a:t>w</a:t>
            </a:r>
            <a:r>
              <a:rPr sz="1600" i="1" spc="-3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sprawie</a:t>
            </a:r>
            <a:r>
              <a:rPr sz="1600" i="1" spc="-3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przypadków,</a:t>
            </a:r>
            <a:r>
              <a:rPr sz="1600" i="1" spc="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w</a:t>
            </a:r>
            <a:r>
              <a:rPr sz="1600" i="1" spc="-3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których</a:t>
            </a:r>
            <a:r>
              <a:rPr sz="1600" i="1" spc="-2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do</a:t>
            </a:r>
            <a:r>
              <a:rPr sz="1600" i="1" spc="-40">
                <a:latin typeface="Calibri"/>
                <a:cs typeface="Calibri"/>
              </a:rPr>
              <a:t> </a:t>
            </a:r>
            <a:r>
              <a:rPr sz="1600" i="1" spc="-10">
                <a:latin typeface="Calibri"/>
                <a:cs typeface="Calibri"/>
              </a:rPr>
              <a:t>publicznej </a:t>
            </a:r>
            <a:r>
              <a:rPr sz="1600" i="1">
                <a:latin typeface="Calibri"/>
                <a:cs typeface="Calibri"/>
              </a:rPr>
              <a:t>lub</a:t>
            </a:r>
            <a:r>
              <a:rPr sz="1600" i="1" spc="-45">
                <a:latin typeface="Calibri"/>
                <a:cs typeface="Calibri"/>
              </a:rPr>
              <a:t> </a:t>
            </a:r>
            <a:r>
              <a:rPr sz="1600" i="1" spc="-10">
                <a:latin typeface="Calibri"/>
                <a:cs typeface="Calibri"/>
              </a:rPr>
              <a:t>niepublicznej</a:t>
            </a:r>
            <a:r>
              <a:rPr sz="1600" i="1" spc="-4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szkoły</a:t>
            </a:r>
            <a:r>
              <a:rPr sz="1600" i="1" spc="-2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dla</a:t>
            </a:r>
            <a:r>
              <a:rPr sz="1600" i="1" spc="-5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dorosłych</a:t>
            </a:r>
            <a:r>
              <a:rPr sz="1600" i="1" spc="-1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można</a:t>
            </a:r>
            <a:r>
              <a:rPr sz="1600" i="1" spc="-3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przyjąć</a:t>
            </a:r>
            <a:r>
              <a:rPr sz="1600" i="1" spc="-2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osobę,</a:t>
            </a:r>
            <a:r>
              <a:rPr sz="1600" i="1" spc="-3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która</a:t>
            </a:r>
            <a:r>
              <a:rPr sz="1600" i="1" spc="-3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ukończyła</a:t>
            </a:r>
            <a:r>
              <a:rPr sz="1600" i="1" spc="-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16</a:t>
            </a:r>
            <a:r>
              <a:rPr sz="1600" i="1" spc="-4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lub</a:t>
            </a:r>
            <a:r>
              <a:rPr sz="1600" i="1" spc="-4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15</a:t>
            </a:r>
            <a:r>
              <a:rPr sz="1600" i="1" spc="-3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lat</a:t>
            </a:r>
            <a:r>
              <a:rPr sz="1600" i="1" spc="-5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oraz</a:t>
            </a:r>
            <a:r>
              <a:rPr sz="1600" i="1" spc="-35">
                <a:latin typeface="Calibri"/>
                <a:cs typeface="Calibri"/>
              </a:rPr>
              <a:t> </a:t>
            </a:r>
            <a:r>
              <a:rPr sz="1600" i="1" spc="-10">
                <a:latin typeface="Calibri"/>
                <a:cs typeface="Calibri"/>
              </a:rPr>
              <a:t>przypadków,</a:t>
            </a:r>
            <a:endParaRPr sz="1600">
              <a:latin typeface="Calibri"/>
              <a:cs typeface="Calibri"/>
            </a:endParaRPr>
          </a:p>
          <a:p>
            <a:pPr marL="1316990" marR="1288415" algn="ctr">
              <a:lnSpc>
                <a:spcPct val="100000"/>
              </a:lnSpc>
            </a:pPr>
            <a:r>
              <a:rPr sz="1600" i="1">
                <a:latin typeface="Calibri"/>
                <a:cs typeface="Calibri"/>
              </a:rPr>
              <a:t>w</a:t>
            </a:r>
            <a:r>
              <a:rPr sz="1600" i="1" spc="-5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których</a:t>
            </a:r>
            <a:r>
              <a:rPr sz="1600" i="1" spc="-5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osoba,</a:t>
            </a:r>
            <a:r>
              <a:rPr sz="1600" i="1" spc="-3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która</a:t>
            </a:r>
            <a:r>
              <a:rPr sz="1600" i="1" spc="-4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ukończyła</a:t>
            </a:r>
            <a:r>
              <a:rPr sz="1600" i="1" spc="-2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ośmioletnią</a:t>
            </a:r>
            <a:r>
              <a:rPr sz="1600" i="1" spc="-5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szkołę</a:t>
            </a:r>
            <a:r>
              <a:rPr sz="1600" i="1" spc="-5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podstawową może</a:t>
            </a:r>
            <a:r>
              <a:rPr sz="1600" i="1" spc="-55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spełniać</a:t>
            </a:r>
            <a:r>
              <a:rPr sz="1600" i="1" spc="-40">
                <a:latin typeface="Calibri"/>
                <a:cs typeface="Calibri"/>
              </a:rPr>
              <a:t> </a:t>
            </a:r>
            <a:r>
              <a:rPr sz="1600" i="1">
                <a:latin typeface="Calibri"/>
                <a:cs typeface="Calibri"/>
              </a:rPr>
              <a:t>obowiązek</a:t>
            </a:r>
            <a:r>
              <a:rPr sz="1600" i="1" spc="-25">
                <a:latin typeface="Calibri"/>
                <a:cs typeface="Calibri"/>
              </a:rPr>
              <a:t> </a:t>
            </a:r>
            <a:r>
              <a:rPr sz="1600" i="1" spc="-10">
                <a:latin typeface="Calibri"/>
                <a:cs typeface="Calibri"/>
              </a:rPr>
              <a:t>nauki </a:t>
            </a:r>
            <a:r>
              <a:rPr sz="1600" i="1">
                <a:latin typeface="Calibri"/>
                <a:cs typeface="Calibri"/>
              </a:rPr>
              <a:t>przez</a:t>
            </a:r>
            <a:r>
              <a:rPr sz="1600" i="1" spc="-15">
                <a:latin typeface="Calibri"/>
                <a:cs typeface="Calibri"/>
              </a:rPr>
              <a:t> </a:t>
            </a:r>
            <a:r>
              <a:rPr sz="1600" i="1" spc="-10">
                <a:latin typeface="Calibri"/>
                <a:cs typeface="Calibri"/>
              </a:rPr>
              <a:t>uczęszczanie </a:t>
            </a:r>
            <a:r>
              <a:rPr sz="1600" i="1">
                <a:latin typeface="Calibri"/>
                <a:cs typeface="Calibri"/>
              </a:rPr>
              <a:t>na</a:t>
            </a:r>
            <a:r>
              <a:rPr sz="1600" i="1" spc="-15">
                <a:latin typeface="Calibri"/>
                <a:cs typeface="Calibri"/>
              </a:rPr>
              <a:t> </a:t>
            </a:r>
            <a:r>
              <a:rPr sz="1600" i="1" spc="-10">
                <a:latin typeface="Calibri"/>
                <a:cs typeface="Calibri"/>
              </a:rPr>
              <a:t>kwalifikacyjny</a:t>
            </a:r>
            <a:r>
              <a:rPr sz="1600" i="1">
                <a:latin typeface="Calibri"/>
                <a:cs typeface="Calibri"/>
              </a:rPr>
              <a:t> kurs</a:t>
            </a:r>
            <a:r>
              <a:rPr sz="1600" i="1" spc="20">
                <a:latin typeface="Calibri"/>
                <a:cs typeface="Calibri"/>
              </a:rPr>
              <a:t> </a:t>
            </a:r>
            <a:r>
              <a:rPr sz="1600" i="1" spc="-10">
                <a:latin typeface="Calibri"/>
                <a:cs typeface="Calibri"/>
              </a:rPr>
              <a:t>zawodowy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776" y="1263396"/>
            <a:ext cx="325386" cy="422910"/>
          </a:xfrm>
          <a:prstGeom prst="rect">
            <a:avLst/>
          </a:prstGeom>
        </p:spPr>
      </p:pic>
      <p:sp>
        <p:nvSpPr>
          <p:cNvPr id="23" name="object 23"/>
          <p:cNvSpPr txBox="1"/>
          <p:nvPr/>
        </p:nvSpPr>
        <p:spPr>
          <a:xfrm>
            <a:off x="226058" y="1326859"/>
            <a:ext cx="639127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93700" indent="-381000" algn="just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93700" algn="l"/>
              </a:tabLst>
            </a:pPr>
            <a:r>
              <a:rPr sz="1600" b="1" spc="-10">
                <a:latin typeface="Calibri"/>
                <a:cs typeface="Calibri"/>
              </a:rPr>
              <a:t>opóźnienie</a:t>
            </a:r>
            <a:r>
              <a:rPr sz="1600" b="1" spc="-40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w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cyklu</a:t>
            </a:r>
            <a:r>
              <a:rPr sz="1600" b="1" spc="-40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kształcenia</a:t>
            </a:r>
            <a:r>
              <a:rPr sz="1600" b="1" spc="-5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związane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z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sytuacją</a:t>
            </a:r>
            <a:r>
              <a:rPr sz="1600" b="1" spc="-30">
                <a:latin typeface="Calibri"/>
                <a:cs typeface="Calibri"/>
              </a:rPr>
              <a:t> </a:t>
            </a:r>
            <a:r>
              <a:rPr sz="1600" b="1" spc="-10">
                <a:latin typeface="Calibri"/>
                <a:cs typeface="Calibri"/>
              </a:rPr>
              <a:t>zdrowotną</a:t>
            </a:r>
            <a:endParaRPr sz="1600">
              <a:latin typeface="Calibri"/>
              <a:cs typeface="Calibri"/>
            </a:endParaRPr>
          </a:p>
          <a:p>
            <a:pPr marL="393700" algn="just">
              <a:lnSpc>
                <a:spcPct val="100000"/>
              </a:lnSpc>
            </a:pPr>
            <a:r>
              <a:rPr sz="1600" b="1">
                <a:latin typeface="Calibri"/>
                <a:cs typeface="Calibri"/>
              </a:rPr>
              <a:t>lub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życiową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 spc="-10">
                <a:latin typeface="Calibri"/>
                <a:cs typeface="Calibri"/>
              </a:rPr>
              <a:t>uniemożliwiającą</a:t>
            </a:r>
            <a:r>
              <a:rPr sz="1600" b="1" spc="-50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lub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znacznie</a:t>
            </a:r>
            <a:r>
              <a:rPr sz="1600" b="1" spc="-3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utrudniającą</a:t>
            </a:r>
            <a:r>
              <a:rPr sz="1600" b="1" spc="-15">
                <a:latin typeface="Calibri"/>
                <a:cs typeface="Calibri"/>
              </a:rPr>
              <a:t> </a:t>
            </a:r>
            <a:r>
              <a:rPr sz="1600" b="1" spc="-10">
                <a:latin typeface="Calibri"/>
                <a:cs typeface="Calibri"/>
              </a:rPr>
              <a:t>podjęcie</a:t>
            </a:r>
            <a:endParaRPr sz="1600">
              <a:latin typeface="Calibri"/>
              <a:cs typeface="Calibri"/>
            </a:endParaRPr>
          </a:p>
          <a:p>
            <a:pPr marL="393700" marR="5080" algn="just">
              <a:lnSpc>
                <a:spcPct val="100000"/>
              </a:lnSpc>
            </a:pPr>
            <a:r>
              <a:rPr sz="1600" b="1">
                <a:latin typeface="Calibri"/>
                <a:cs typeface="Calibri"/>
              </a:rPr>
              <a:t>lub</a:t>
            </a:r>
            <a:r>
              <a:rPr sz="1600" b="1" spc="-35">
                <a:latin typeface="Calibri"/>
                <a:cs typeface="Calibri"/>
              </a:rPr>
              <a:t> </a:t>
            </a:r>
            <a:r>
              <a:rPr sz="1600" b="1" spc="-10">
                <a:latin typeface="Calibri"/>
                <a:cs typeface="Calibri"/>
              </a:rPr>
              <a:t>kontynuowanie </a:t>
            </a:r>
            <a:r>
              <a:rPr sz="1600" b="1">
                <a:latin typeface="Calibri"/>
                <a:cs typeface="Calibri"/>
              </a:rPr>
              <a:t>nauki</a:t>
            </a:r>
            <a:r>
              <a:rPr sz="1600" b="1" spc="-2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w</a:t>
            </a:r>
            <a:r>
              <a:rPr sz="1600" b="1" spc="-3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szkole</a:t>
            </a:r>
            <a:r>
              <a:rPr sz="1600" b="1" spc="-40">
                <a:latin typeface="Calibri"/>
                <a:cs typeface="Calibri"/>
              </a:rPr>
              <a:t> </a:t>
            </a:r>
            <a:r>
              <a:rPr sz="1600" b="1" spc="-10">
                <a:latin typeface="Calibri"/>
                <a:cs typeface="Calibri"/>
              </a:rPr>
              <a:t>ponadpodstawowej</a:t>
            </a:r>
            <a:r>
              <a:rPr sz="1600" b="1" spc="-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dla</a:t>
            </a:r>
            <a:r>
              <a:rPr sz="1600" b="1" spc="-30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młodzieży</a:t>
            </a:r>
            <a:r>
              <a:rPr sz="1600" b="1" spc="5">
                <a:latin typeface="Calibri"/>
                <a:cs typeface="Calibri"/>
              </a:rPr>
              <a:t> </a:t>
            </a:r>
            <a:r>
              <a:rPr sz="1600" spc="-50">
                <a:latin typeface="Calibri"/>
                <a:cs typeface="Calibri"/>
              </a:rPr>
              <a:t>– </a:t>
            </a:r>
            <a:r>
              <a:rPr sz="1600">
                <a:latin typeface="Calibri"/>
                <a:cs typeface="Calibri"/>
              </a:rPr>
              <a:t>od</a:t>
            </a:r>
            <a:r>
              <a:rPr sz="1600" spc="-25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16</a:t>
            </a:r>
            <a:r>
              <a:rPr sz="1600" spc="-30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roku życia</a:t>
            </a:r>
            <a:r>
              <a:rPr sz="1600" spc="-25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–</a:t>
            </a:r>
            <a:r>
              <a:rPr sz="1600" spc="-25">
                <a:latin typeface="Calibri"/>
                <a:cs typeface="Calibri"/>
              </a:rPr>
              <a:t> </a:t>
            </a:r>
            <a:r>
              <a:rPr sz="1600" spc="-10">
                <a:latin typeface="Calibri"/>
                <a:cs typeface="Calibri"/>
              </a:rPr>
              <a:t>ukończenie</a:t>
            </a:r>
            <a:r>
              <a:rPr sz="1600" spc="-15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16</a:t>
            </a:r>
            <a:r>
              <a:rPr sz="1600" spc="-10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lat</a:t>
            </a:r>
            <a:r>
              <a:rPr sz="1600" spc="-50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najpóźniej</a:t>
            </a:r>
            <a:r>
              <a:rPr sz="1600" spc="-15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w</a:t>
            </a:r>
            <a:r>
              <a:rPr sz="1600" spc="-25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dniu</a:t>
            </a:r>
            <a:r>
              <a:rPr sz="1600" spc="-40">
                <a:latin typeface="Calibri"/>
                <a:cs typeface="Calibri"/>
              </a:rPr>
              <a:t> </a:t>
            </a:r>
            <a:r>
              <a:rPr sz="1600" spc="-10">
                <a:latin typeface="Calibri"/>
                <a:cs typeface="Calibri"/>
              </a:rPr>
              <a:t>rozpoczęcia nauki </a:t>
            </a:r>
            <a:r>
              <a:rPr sz="1600">
                <a:latin typeface="Calibri"/>
                <a:cs typeface="Calibri"/>
              </a:rPr>
              <a:t>(LO</a:t>
            </a:r>
            <a:r>
              <a:rPr sz="1600" spc="-20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dla</a:t>
            </a:r>
            <a:r>
              <a:rPr sz="1600" spc="-50">
                <a:latin typeface="Calibri"/>
                <a:cs typeface="Calibri"/>
              </a:rPr>
              <a:t> </a:t>
            </a:r>
            <a:r>
              <a:rPr sz="1600" spc="-10">
                <a:latin typeface="Calibri"/>
                <a:cs typeface="Calibri"/>
              </a:rPr>
              <a:t>dorosłych).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2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776" y="2726435"/>
            <a:ext cx="325386" cy="422910"/>
          </a:xfrm>
          <a:prstGeom prst="rect">
            <a:avLst/>
          </a:prstGeom>
        </p:spPr>
      </p:pic>
      <p:sp>
        <p:nvSpPr>
          <p:cNvPr id="33" name="object 33"/>
          <p:cNvSpPr txBox="1"/>
          <p:nvPr/>
        </p:nvSpPr>
        <p:spPr>
          <a:xfrm>
            <a:off x="218643" y="2775990"/>
            <a:ext cx="635254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93065" indent="-380365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93065" algn="l"/>
                <a:tab pos="393700" algn="l"/>
              </a:tabLst>
            </a:pPr>
            <a:r>
              <a:rPr sz="1600" b="1">
                <a:latin typeface="Calibri"/>
                <a:cs typeface="Calibri"/>
              </a:rPr>
              <a:t>przebywanie</a:t>
            </a:r>
            <a:r>
              <a:rPr sz="1600" b="1" spc="-30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w</a:t>
            </a:r>
            <a:r>
              <a:rPr sz="1600" b="1" spc="-60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zakładzie</a:t>
            </a:r>
            <a:r>
              <a:rPr sz="1600" b="1" spc="-6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karnym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lub</a:t>
            </a:r>
            <a:r>
              <a:rPr sz="1600" b="1" spc="-40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areszcie</a:t>
            </a:r>
            <a:r>
              <a:rPr sz="1600" b="1" spc="-6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śledczym</a:t>
            </a:r>
            <a:r>
              <a:rPr sz="1600" b="1" spc="-40">
                <a:latin typeface="Calibri"/>
                <a:cs typeface="Calibri"/>
              </a:rPr>
              <a:t> </a:t>
            </a:r>
            <a:r>
              <a:rPr sz="1600" spc="-50">
                <a:latin typeface="Calibri"/>
                <a:cs typeface="Calibri"/>
              </a:rPr>
              <a:t>–</a:t>
            </a:r>
            <a:endParaRPr sz="1600">
              <a:latin typeface="Calibri"/>
              <a:cs typeface="Calibri"/>
            </a:endParaRPr>
          </a:p>
          <a:p>
            <a:pPr marL="393700" marR="5080">
              <a:lnSpc>
                <a:spcPct val="100000"/>
              </a:lnSpc>
            </a:pPr>
            <a:r>
              <a:rPr sz="1600">
                <a:latin typeface="Calibri"/>
                <a:cs typeface="Calibri"/>
              </a:rPr>
              <a:t>od</a:t>
            </a:r>
            <a:r>
              <a:rPr sz="1600" spc="-25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15</a:t>
            </a:r>
            <a:r>
              <a:rPr sz="1600" spc="-30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roku</a:t>
            </a:r>
            <a:r>
              <a:rPr sz="1600" spc="5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życia</a:t>
            </a:r>
            <a:r>
              <a:rPr sz="1600" spc="-30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-</a:t>
            </a:r>
            <a:r>
              <a:rPr sz="1600" spc="-25">
                <a:latin typeface="Calibri"/>
                <a:cs typeface="Calibri"/>
              </a:rPr>
              <a:t> </a:t>
            </a:r>
            <a:r>
              <a:rPr sz="1600" spc="-10">
                <a:latin typeface="Calibri"/>
                <a:cs typeface="Calibri"/>
              </a:rPr>
              <a:t>ukończenie</a:t>
            </a:r>
            <a:r>
              <a:rPr sz="1600" spc="-15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15</a:t>
            </a:r>
            <a:r>
              <a:rPr sz="1600" spc="-10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lat</a:t>
            </a:r>
            <a:r>
              <a:rPr sz="1600" spc="-45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najpóźniej</a:t>
            </a:r>
            <a:r>
              <a:rPr sz="1600" spc="-20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w</a:t>
            </a:r>
            <a:r>
              <a:rPr sz="1600" spc="-20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dniu</a:t>
            </a:r>
            <a:r>
              <a:rPr sz="1600" spc="-45">
                <a:latin typeface="Calibri"/>
                <a:cs typeface="Calibri"/>
              </a:rPr>
              <a:t> </a:t>
            </a:r>
            <a:r>
              <a:rPr sz="1600" spc="-10">
                <a:latin typeface="Calibri"/>
                <a:cs typeface="Calibri"/>
              </a:rPr>
              <a:t>rozpoczęcia</a:t>
            </a:r>
            <a:r>
              <a:rPr sz="1600" spc="-5">
                <a:latin typeface="Calibri"/>
                <a:cs typeface="Calibri"/>
              </a:rPr>
              <a:t> </a:t>
            </a:r>
            <a:r>
              <a:rPr sz="1600" spc="-10">
                <a:latin typeface="Calibri"/>
                <a:cs typeface="Calibri"/>
              </a:rPr>
              <a:t>nauki </a:t>
            </a:r>
            <a:r>
              <a:rPr sz="1600">
                <a:latin typeface="Calibri"/>
                <a:cs typeface="Calibri"/>
              </a:rPr>
              <a:t>(LO</a:t>
            </a:r>
            <a:r>
              <a:rPr sz="1600" spc="-20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dla</a:t>
            </a:r>
            <a:r>
              <a:rPr sz="1600" spc="-50">
                <a:latin typeface="Calibri"/>
                <a:cs typeface="Calibri"/>
              </a:rPr>
              <a:t> </a:t>
            </a:r>
            <a:r>
              <a:rPr sz="1600" spc="-10">
                <a:latin typeface="Calibri"/>
                <a:cs typeface="Calibri"/>
              </a:rPr>
              <a:t>dorosłych).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34" name="object 3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776" y="3701796"/>
            <a:ext cx="325386" cy="422909"/>
          </a:xfrm>
          <a:prstGeom prst="rect">
            <a:avLst/>
          </a:prstGeom>
        </p:spPr>
      </p:pic>
      <p:sp>
        <p:nvSpPr>
          <p:cNvPr id="44" name="object 44"/>
          <p:cNvSpPr txBox="1"/>
          <p:nvPr/>
        </p:nvSpPr>
        <p:spPr>
          <a:xfrm>
            <a:off x="215722" y="3752978"/>
            <a:ext cx="6509384" cy="1488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93065" indent="-380365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93065" algn="l"/>
                <a:tab pos="393700" algn="l"/>
              </a:tabLst>
            </a:pPr>
            <a:r>
              <a:rPr sz="1600" b="1" spc="-10" err="1">
                <a:latin typeface="Calibri"/>
                <a:cs typeface="Calibri"/>
              </a:rPr>
              <a:t>opóźnienie</a:t>
            </a:r>
            <a:r>
              <a:rPr sz="1600" b="1" spc="-40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w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cyklu</a:t>
            </a:r>
            <a:r>
              <a:rPr sz="1600" b="1" spc="-40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kształcenia</a:t>
            </a:r>
            <a:r>
              <a:rPr sz="1600" b="1" spc="-55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związane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z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sytuacją</a:t>
            </a:r>
            <a:r>
              <a:rPr sz="1600" b="1" spc="-30">
                <a:latin typeface="Calibri"/>
                <a:cs typeface="Calibri"/>
              </a:rPr>
              <a:t> </a:t>
            </a:r>
            <a:r>
              <a:rPr sz="1600" b="1" spc="-10" err="1">
                <a:latin typeface="Calibri"/>
                <a:cs typeface="Calibri"/>
              </a:rPr>
              <a:t>zdrowotną</a:t>
            </a:r>
            <a:endParaRPr sz="1600">
              <a:latin typeface="Calibri"/>
              <a:cs typeface="Calibri"/>
            </a:endParaRPr>
          </a:p>
          <a:p>
            <a:pPr marL="393700">
              <a:lnSpc>
                <a:spcPct val="100000"/>
              </a:lnSpc>
            </a:pPr>
            <a:r>
              <a:rPr sz="1600" b="1" err="1">
                <a:latin typeface="Calibri"/>
                <a:cs typeface="Calibri"/>
              </a:rPr>
              <a:t>lub</a:t>
            </a:r>
            <a:r>
              <a:rPr sz="1600" b="1" spc="-35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życiową</a:t>
            </a:r>
            <a:r>
              <a:rPr sz="1600" b="1" spc="-35">
                <a:latin typeface="Calibri"/>
                <a:cs typeface="Calibri"/>
              </a:rPr>
              <a:t> </a:t>
            </a:r>
            <a:r>
              <a:rPr sz="1600" b="1" spc="-10" err="1">
                <a:latin typeface="Calibri"/>
                <a:cs typeface="Calibri"/>
              </a:rPr>
              <a:t>uniemożliwiającą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lub</a:t>
            </a:r>
            <a:r>
              <a:rPr sz="1600" b="1" spc="-30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znacznie</a:t>
            </a:r>
            <a:r>
              <a:rPr sz="1600" b="1" spc="-25">
                <a:latin typeface="Calibri"/>
                <a:cs typeface="Calibri"/>
              </a:rPr>
              <a:t> </a:t>
            </a:r>
            <a:r>
              <a:rPr sz="1600" b="1" spc="-10" err="1">
                <a:latin typeface="Calibri"/>
                <a:cs typeface="Calibri"/>
              </a:rPr>
              <a:t>utrudniającą</a:t>
            </a:r>
            <a:r>
              <a:rPr sz="1600" b="1" spc="-5">
                <a:latin typeface="Calibri"/>
                <a:cs typeface="Calibri"/>
              </a:rPr>
              <a:t> </a:t>
            </a:r>
            <a:r>
              <a:rPr sz="1600" b="1" spc="-10" err="1">
                <a:latin typeface="Calibri"/>
                <a:cs typeface="Calibri"/>
              </a:rPr>
              <a:t>podjęcie</a:t>
            </a:r>
            <a:endParaRPr sz="1600">
              <a:latin typeface="Calibri"/>
              <a:cs typeface="Calibri"/>
            </a:endParaRPr>
          </a:p>
          <a:p>
            <a:pPr marL="393700" marR="275590">
              <a:lnSpc>
                <a:spcPct val="100000"/>
              </a:lnSpc>
              <a:spcBef>
                <a:spcPts val="5"/>
              </a:spcBef>
            </a:pPr>
            <a:r>
              <a:rPr sz="1600" b="1" err="1">
                <a:latin typeface="Calibri"/>
                <a:cs typeface="Calibri"/>
              </a:rPr>
              <a:t>lub</a:t>
            </a:r>
            <a:r>
              <a:rPr sz="1600" b="1" spc="-25">
                <a:latin typeface="Calibri"/>
                <a:cs typeface="Calibri"/>
              </a:rPr>
              <a:t> </a:t>
            </a:r>
            <a:r>
              <a:rPr sz="1600" b="1" spc="-10" err="1">
                <a:latin typeface="Calibri"/>
                <a:cs typeface="Calibri"/>
              </a:rPr>
              <a:t>kontynuowanie</a:t>
            </a:r>
            <a:r>
              <a:rPr sz="1600" b="1" spc="-5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nauki</a:t>
            </a:r>
            <a:r>
              <a:rPr sz="1600" b="1" spc="-10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w</a:t>
            </a:r>
            <a:r>
              <a:rPr sz="1600" b="1" spc="-30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szkole</a:t>
            </a:r>
            <a:r>
              <a:rPr sz="1600" b="1" spc="-30">
                <a:latin typeface="Calibri"/>
                <a:cs typeface="Calibri"/>
              </a:rPr>
              <a:t> </a:t>
            </a:r>
            <a:r>
              <a:rPr sz="1600" b="1" spc="-10" err="1">
                <a:latin typeface="Calibri"/>
                <a:cs typeface="Calibri"/>
              </a:rPr>
              <a:t>ponadpodstawowej</a:t>
            </a:r>
            <a:r>
              <a:rPr sz="1600" b="1" spc="5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dla</a:t>
            </a:r>
            <a:r>
              <a:rPr sz="1600" b="1" spc="-20">
                <a:latin typeface="Calibri"/>
                <a:cs typeface="Calibri"/>
              </a:rPr>
              <a:t> </a:t>
            </a:r>
            <a:r>
              <a:rPr sz="1600" b="1" spc="-10" err="1">
                <a:latin typeface="Calibri"/>
                <a:cs typeface="Calibri"/>
              </a:rPr>
              <a:t>młodzieży</a:t>
            </a:r>
            <a:r>
              <a:rPr sz="1600" b="1" spc="-10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albo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 spc="-10" err="1">
                <a:latin typeface="Calibri"/>
                <a:cs typeface="Calibri"/>
              </a:rPr>
              <a:t>uniemożliwiającą</a:t>
            </a:r>
            <a:r>
              <a:rPr sz="1600" b="1" spc="-60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lub</a:t>
            </a:r>
            <a:r>
              <a:rPr sz="1600" b="1" spc="-30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znacznie</a:t>
            </a:r>
            <a:r>
              <a:rPr sz="1600" b="1" spc="-35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utrudniającą</a:t>
            </a:r>
            <a:r>
              <a:rPr sz="1600" b="1" spc="-10">
                <a:latin typeface="Calibri"/>
                <a:cs typeface="Calibri"/>
              </a:rPr>
              <a:t> </a:t>
            </a:r>
            <a:r>
              <a:rPr sz="1600" b="1" spc="-10" err="1">
                <a:latin typeface="Calibri"/>
                <a:cs typeface="Calibri"/>
              </a:rPr>
              <a:t>realizowanie</a:t>
            </a:r>
            <a:endParaRPr sz="1600">
              <a:latin typeface="Calibri"/>
              <a:cs typeface="Calibri"/>
            </a:endParaRPr>
          </a:p>
          <a:p>
            <a:pPr marL="393700" marR="5080">
              <a:lnSpc>
                <a:spcPct val="100000"/>
              </a:lnSpc>
            </a:pPr>
            <a:r>
              <a:rPr sz="1600" b="1" spc="-10" err="1">
                <a:latin typeface="Calibri"/>
                <a:cs typeface="Calibri"/>
              </a:rPr>
              <a:t>przygotowania</a:t>
            </a:r>
            <a:r>
              <a:rPr sz="1600" b="1" spc="-10">
                <a:latin typeface="Calibri"/>
                <a:cs typeface="Calibri"/>
              </a:rPr>
              <a:t> </a:t>
            </a:r>
            <a:r>
              <a:rPr sz="1600" b="1" spc="-10" err="1">
                <a:latin typeface="Calibri"/>
                <a:cs typeface="Calibri"/>
              </a:rPr>
              <a:t>zawodowego</a:t>
            </a:r>
            <a:r>
              <a:rPr sz="1600" b="1" spc="-1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u</a:t>
            </a:r>
            <a:r>
              <a:rPr sz="1600" b="1" spc="-30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pracodawcy</a:t>
            </a:r>
            <a:r>
              <a:rPr sz="1600" b="1" spc="35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–</a:t>
            </a:r>
            <a:r>
              <a:rPr sz="1600" spc="-20">
                <a:latin typeface="Calibri"/>
                <a:cs typeface="Calibri"/>
              </a:rPr>
              <a:t> </a:t>
            </a:r>
            <a:r>
              <a:rPr sz="1600" err="1">
                <a:latin typeface="Calibri"/>
                <a:cs typeface="Calibri"/>
              </a:rPr>
              <a:t>po</a:t>
            </a:r>
            <a:r>
              <a:rPr sz="1600" spc="-20">
                <a:latin typeface="Calibri"/>
                <a:cs typeface="Calibri"/>
              </a:rPr>
              <a:t> </a:t>
            </a:r>
            <a:r>
              <a:rPr sz="1600" spc="-10" err="1">
                <a:latin typeface="Calibri"/>
                <a:cs typeface="Calibri"/>
              </a:rPr>
              <a:t>ukończeniu</a:t>
            </a:r>
            <a:r>
              <a:rPr sz="1600" spc="-30">
                <a:latin typeface="Calibri"/>
                <a:cs typeface="Calibri"/>
              </a:rPr>
              <a:t> </a:t>
            </a:r>
            <a:r>
              <a:rPr sz="1600" spc="-10" err="1">
                <a:latin typeface="Calibri"/>
                <a:cs typeface="Calibri"/>
              </a:rPr>
              <a:t>ośmioletniej</a:t>
            </a:r>
            <a:r>
              <a:rPr sz="1600" spc="-10">
                <a:latin typeface="Calibri"/>
                <a:cs typeface="Calibri"/>
              </a:rPr>
              <a:t> </a:t>
            </a:r>
            <a:r>
              <a:rPr sz="1600" err="1">
                <a:latin typeface="Calibri"/>
                <a:cs typeface="Calibri"/>
              </a:rPr>
              <a:t>szkoły</a:t>
            </a:r>
            <a:r>
              <a:rPr sz="1600" spc="-70">
                <a:latin typeface="Calibri"/>
                <a:cs typeface="Calibri"/>
              </a:rPr>
              <a:t> </a:t>
            </a:r>
            <a:r>
              <a:rPr sz="1600" err="1">
                <a:latin typeface="Calibri"/>
                <a:cs typeface="Calibri"/>
              </a:rPr>
              <a:t>podstawowej</a:t>
            </a:r>
            <a:r>
              <a:rPr sz="1600" spc="-40">
                <a:latin typeface="Calibri"/>
                <a:cs typeface="Calibri"/>
              </a:rPr>
              <a:t> </a:t>
            </a:r>
            <a:r>
              <a:rPr sz="1600" spc="-10">
                <a:latin typeface="Calibri"/>
                <a:cs typeface="Calibri"/>
              </a:rPr>
              <a:t>(KKZ</a:t>
            </a:r>
            <a:r>
              <a:rPr sz="1600" spc="-10" smtClean="0">
                <a:latin typeface="Calibri"/>
                <a:cs typeface="Calibri"/>
              </a:rPr>
              <a:t>)</a:t>
            </a:r>
            <a:r>
              <a:rPr lang="pl-PL" sz="1600" spc="-10" smtClean="0">
                <a:latin typeface="Calibri"/>
                <a:cs typeface="Calibri"/>
              </a:rPr>
              <a:t> – może spełniać obowiązek nauki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45" name="object 4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776" y="5408676"/>
            <a:ext cx="325386" cy="422909"/>
          </a:xfrm>
          <a:prstGeom prst="rect">
            <a:avLst/>
          </a:prstGeom>
        </p:spPr>
      </p:pic>
      <p:grpSp>
        <p:nvGrpSpPr>
          <p:cNvPr id="3" name="object 46"/>
          <p:cNvGrpSpPr/>
          <p:nvPr/>
        </p:nvGrpSpPr>
        <p:grpSpPr>
          <a:xfrm>
            <a:off x="5632692" y="1427480"/>
            <a:ext cx="5736589" cy="4109212"/>
            <a:chOff x="5650992" y="1514855"/>
            <a:chExt cx="5736589" cy="4109212"/>
          </a:xfrm>
        </p:grpSpPr>
        <p:sp>
          <p:nvSpPr>
            <p:cNvPr id="51" name="object 51"/>
            <p:cNvSpPr/>
            <p:nvPr/>
          </p:nvSpPr>
          <p:spPr>
            <a:xfrm>
              <a:off x="5650992" y="1848992"/>
              <a:ext cx="2189480" cy="3775075"/>
            </a:xfrm>
            <a:custGeom>
              <a:avLst/>
              <a:gdLst/>
              <a:ahLst/>
              <a:cxnLst/>
              <a:rect l="l" t="t" r="r" b="b"/>
              <a:pathLst>
                <a:path w="2189479" h="3775075">
                  <a:moveTo>
                    <a:pt x="1505966" y="1935226"/>
                  </a:moveTo>
                  <a:lnTo>
                    <a:pt x="1504061" y="1922780"/>
                  </a:lnTo>
                  <a:lnTo>
                    <a:pt x="572579" y="2072284"/>
                  </a:lnTo>
                  <a:lnTo>
                    <a:pt x="567563" y="2041017"/>
                  </a:lnTo>
                  <a:lnTo>
                    <a:pt x="498348" y="2090674"/>
                  </a:lnTo>
                  <a:lnTo>
                    <a:pt x="579628" y="2116201"/>
                  </a:lnTo>
                  <a:lnTo>
                    <a:pt x="574916" y="2086864"/>
                  </a:lnTo>
                  <a:lnTo>
                    <a:pt x="574586" y="2084857"/>
                  </a:lnTo>
                  <a:lnTo>
                    <a:pt x="1505966" y="1935226"/>
                  </a:lnTo>
                  <a:close/>
                </a:path>
                <a:path w="2189479" h="3775075">
                  <a:moveTo>
                    <a:pt x="1592834" y="2035060"/>
                  </a:moveTo>
                  <a:lnTo>
                    <a:pt x="1581023" y="2030222"/>
                  </a:lnTo>
                  <a:lnTo>
                    <a:pt x="888911" y="3701859"/>
                  </a:lnTo>
                  <a:lnTo>
                    <a:pt x="859536" y="3689731"/>
                  </a:lnTo>
                  <a:lnTo>
                    <a:pt x="865632" y="3774694"/>
                  </a:lnTo>
                  <a:lnTo>
                    <a:pt x="930021" y="3718814"/>
                  </a:lnTo>
                  <a:lnTo>
                    <a:pt x="929093" y="3718433"/>
                  </a:lnTo>
                  <a:lnTo>
                    <a:pt x="900595" y="3706685"/>
                  </a:lnTo>
                  <a:lnTo>
                    <a:pt x="1592834" y="2035060"/>
                  </a:lnTo>
                  <a:close/>
                </a:path>
                <a:path w="2189479" h="3775075">
                  <a:moveTo>
                    <a:pt x="2187829" y="36703"/>
                  </a:moveTo>
                  <a:lnTo>
                    <a:pt x="1170444" y="31686"/>
                  </a:lnTo>
                  <a:lnTo>
                    <a:pt x="1170559" y="0"/>
                  </a:lnTo>
                  <a:lnTo>
                    <a:pt x="1094232" y="37719"/>
                  </a:lnTo>
                  <a:lnTo>
                    <a:pt x="1170305" y="76200"/>
                  </a:lnTo>
                  <a:lnTo>
                    <a:pt x="1170406" y="44386"/>
                  </a:lnTo>
                  <a:lnTo>
                    <a:pt x="2187702" y="49403"/>
                  </a:lnTo>
                  <a:lnTo>
                    <a:pt x="2187829" y="36703"/>
                  </a:lnTo>
                  <a:close/>
                </a:path>
                <a:path w="2189479" h="3775075">
                  <a:moveTo>
                    <a:pt x="2189353" y="145669"/>
                  </a:moveTo>
                  <a:lnTo>
                    <a:pt x="2184654" y="133985"/>
                  </a:lnTo>
                  <a:lnTo>
                    <a:pt x="68211" y="991323"/>
                  </a:lnTo>
                  <a:lnTo>
                    <a:pt x="56261" y="961898"/>
                  </a:lnTo>
                  <a:lnTo>
                    <a:pt x="0" y="1025779"/>
                  </a:lnTo>
                  <a:lnTo>
                    <a:pt x="84963" y="1032510"/>
                  </a:lnTo>
                  <a:lnTo>
                    <a:pt x="74942" y="1007872"/>
                  </a:lnTo>
                  <a:lnTo>
                    <a:pt x="72999" y="1003096"/>
                  </a:lnTo>
                  <a:lnTo>
                    <a:pt x="2189353" y="145669"/>
                  </a:lnTo>
                  <a:close/>
                </a:path>
              </a:pathLst>
            </a:custGeom>
            <a:solidFill>
              <a:srgbClr val="1F1F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7914131" y="1514855"/>
              <a:ext cx="3473450" cy="925194"/>
            </a:xfrm>
            <a:custGeom>
              <a:avLst/>
              <a:gdLst/>
              <a:ahLst/>
              <a:cxnLst/>
              <a:rect l="l" t="t" r="r" b="b"/>
              <a:pathLst>
                <a:path w="3473450" h="925194">
                  <a:moveTo>
                    <a:pt x="3319018" y="0"/>
                  </a:moveTo>
                  <a:lnTo>
                    <a:pt x="154177" y="0"/>
                  </a:lnTo>
                  <a:lnTo>
                    <a:pt x="105468" y="7865"/>
                  </a:lnTo>
                  <a:lnTo>
                    <a:pt x="63148" y="29764"/>
                  </a:lnTo>
                  <a:lnTo>
                    <a:pt x="29764" y="63148"/>
                  </a:lnTo>
                  <a:lnTo>
                    <a:pt x="7865" y="105468"/>
                  </a:lnTo>
                  <a:lnTo>
                    <a:pt x="0" y="154178"/>
                  </a:lnTo>
                  <a:lnTo>
                    <a:pt x="0" y="770890"/>
                  </a:lnTo>
                  <a:lnTo>
                    <a:pt x="7865" y="819599"/>
                  </a:lnTo>
                  <a:lnTo>
                    <a:pt x="29764" y="861919"/>
                  </a:lnTo>
                  <a:lnTo>
                    <a:pt x="63148" y="895303"/>
                  </a:lnTo>
                  <a:lnTo>
                    <a:pt x="105468" y="917202"/>
                  </a:lnTo>
                  <a:lnTo>
                    <a:pt x="154177" y="925068"/>
                  </a:lnTo>
                  <a:lnTo>
                    <a:pt x="3319018" y="925068"/>
                  </a:lnTo>
                  <a:lnTo>
                    <a:pt x="3367727" y="917202"/>
                  </a:lnTo>
                  <a:lnTo>
                    <a:pt x="3410047" y="895303"/>
                  </a:lnTo>
                  <a:lnTo>
                    <a:pt x="3443431" y="861919"/>
                  </a:lnTo>
                  <a:lnTo>
                    <a:pt x="3465330" y="819599"/>
                  </a:lnTo>
                  <a:lnTo>
                    <a:pt x="3473196" y="770890"/>
                  </a:lnTo>
                  <a:lnTo>
                    <a:pt x="3473196" y="154178"/>
                  </a:lnTo>
                  <a:lnTo>
                    <a:pt x="3465330" y="105468"/>
                  </a:lnTo>
                  <a:lnTo>
                    <a:pt x="3443431" y="63148"/>
                  </a:lnTo>
                  <a:lnTo>
                    <a:pt x="3410047" y="29764"/>
                  </a:lnTo>
                  <a:lnTo>
                    <a:pt x="3367727" y="7865"/>
                  </a:lnTo>
                  <a:lnTo>
                    <a:pt x="3319018" y="0"/>
                  </a:lnTo>
                  <a:close/>
                </a:path>
              </a:pathLst>
            </a:custGeom>
            <a:solidFill>
              <a:srgbClr val="42AE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7914131" y="1514855"/>
              <a:ext cx="3473450" cy="925194"/>
            </a:xfrm>
            <a:custGeom>
              <a:avLst/>
              <a:gdLst/>
              <a:ahLst/>
              <a:cxnLst/>
              <a:rect l="l" t="t" r="r" b="b"/>
              <a:pathLst>
                <a:path w="3473450" h="925194">
                  <a:moveTo>
                    <a:pt x="0" y="154178"/>
                  </a:moveTo>
                  <a:lnTo>
                    <a:pt x="7865" y="105468"/>
                  </a:lnTo>
                  <a:lnTo>
                    <a:pt x="29764" y="63148"/>
                  </a:lnTo>
                  <a:lnTo>
                    <a:pt x="63148" y="29764"/>
                  </a:lnTo>
                  <a:lnTo>
                    <a:pt x="105468" y="7865"/>
                  </a:lnTo>
                  <a:lnTo>
                    <a:pt x="154177" y="0"/>
                  </a:lnTo>
                  <a:lnTo>
                    <a:pt x="3319018" y="0"/>
                  </a:lnTo>
                  <a:lnTo>
                    <a:pt x="3367727" y="7865"/>
                  </a:lnTo>
                  <a:lnTo>
                    <a:pt x="3410047" y="29764"/>
                  </a:lnTo>
                  <a:lnTo>
                    <a:pt x="3443431" y="63148"/>
                  </a:lnTo>
                  <a:lnTo>
                    <a:pt x="3465330" y="105468"/>
                  </a:lnTo>
                  <a:lnTo>
                    <a:pt x="3473196" y="154178"/>
                  </a:lnTo>
                  <a:lnTo>
                    <a:pt x="3473196" y="770890"/>
                  </a:lnTo>
                  <a:lnTo>
                    <a:pt x="3465330" y="819599"/>
                  </a:lnTo>
                  <a:lnTo>
                    <a:pt x="3443431" y="861919"/>
                  </a:lnTo>
                  <a:lnTo>
                    <a:pt x="3410047" y="895303"/>
                  </a:lnTo>
                  <a:lnTo>
                    <a:pt x="3367727" y="917202"/>
                  </a:lnTo>
                  <a:lnTo>
                    <a:pt x="3319018" y="925068"/>
                  </a:lnTo>
                  <a:lnTo>
                    <a:pt x="154177" y="925068"/>
                  </a:lnTo>
                  <a:lnTo>
                    <a:pt x="105468" y="917202"/>
                  </a:lnTo>
                  <a:lnTo>
                    <a:pt x="63148" y="895303"/>
                  </a:lnTo>
                  <a:lnTo>
                    <a:pt x="29764" y="861919"/>
                  </a:lnTo>
                  <a:lnTo>
                    <a:pt x="7865" y="819599"/>
                  </a:lnTo>
                  <a:lnTo>
                    <a:pt x="0" y="770890"/>
                  </a:lnTo>
                  <a:lnTo>
                    <a:pt x="0" y="154178"/>
                  </a:lnTo>
                  <a:close/>
                </a:path>
              </a:pathLst>
            </a:custGeom>
            <a:ln w="12191">
              <a:solidFill>
                <a:srgbClr val="6EC5C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8000047" y="1642553"/>
            <a:ext cx="321754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LICEUM</a:t>
            </a:r>
            <a:r>
              <a:rPr sz="2400" b="1" spc="-1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DLA</a:t>
            </a:r>
            <a:r>
              <a:rPr sz="2400" b="1" spc="-2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DOROSŁYCH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4" name="object 56"/>
          <p:cNvGrpSpPr/>
          <p:nvPr/>
        </p:nvGrpSpPr>
        <p:grpSpPr>
          <a:xfrm>
            <a:off x="3048000" y="6172200"/>
            <a:ext cx="8854440" cy="538480"/>
            <a:chOff x="3169920" y="6141719"/>
            <a:chExt cx="8854440" cy="538480"/>
          </a:xfrm>
        </p:grpSpPr>
        <p:sp>
          <p:nvSpPr>
            <p:cNvPr id="57" name="object 57"/>
            <p:cNvSpPr/>
            <p:nvPr/>
          </p:nvSpPr>
          <p:spPr>
            <a:xfrm>
              <a:off x="3169920" y="6141719"/>
              <a:ext cx="8854440" cy="538480"/>
            </a:xfrm>
            <a:custGeom>
              <a:avLst/>
              <a:gdLst/>
              <a:ahLst/>
              <a:cxnLst/>
              <a:rect l="l" t="t" r="r" b="b"/>
              <a:pathLst>
                <a:path w="8854440" h="538479">
                  <a:moveTo>
                    <a:pt x="8764778" y="0"/>
                  </a:moveTo>
                  <a:lnTo>
                    <a:pt x="89662" y="0"/>
                  </a:lnTo>
                  <a:lnTo>
                    <a:pt x="54756" y="7046"/>
                  </a:lnTo>
                  <a:lnTo>
                    <a:pt x="26257" y="26262"/>
                  </a:lnTo>
                  <a:lnTo>
                    <a:pt x="7044" y="54762"/>
                  </a:lnTo>
                  <a:lnTo>
                    <a:pt x="0" y="89661"/>
                  </a:lnTo>
                  <a:lnTo>
                    <a:pt x="0" y="448297"/>
                  </a:lnTo>
                  <a:lnTo>
                    <a:pt x="7044" y="483204"/>
                  </a:lnTo>
                  <a:lnTo>
                    <a:pt x="26257" y="511708"/>
                  </a:lnTo>
                  <a:lnTo>
                    <a:pt x="54756" y="530925"/>
                  </a:lnTo>
                  <a:lnTo>
                    <a:pt x="89662" y="537971"/>
                  </a:lnTo>
                  <a:lnTo>
                    <a:pt x="8764778" y="537971"/>
                  </a:lnTo>
                  <a:lnTo>
                    <a:pt x="8799683" y="530925"/>
                  </a:lnTo>
                  <a:lnTo>
                    <a:pt x="8828182" y="511708"/>
                  </a:lnTo>
                  <a:lnTo>
                    <a:pt x="8847395" y="483204"/>
                  </a:lnTo>
                  <a:lnTo>
                    <a:pt x="8854440" y="448297"/>
                  </a:lnTo>
                  <a:lnTo>
                    <a:pt x="8854440" y="89661"/>
                  </a:lnTo>
                  <a:lnTo>
                    <a:pt x="8847395" y="54762"/>
                  </a:lnTo>
                  <a:lnTo>
                    <a:pt x="8828182" y="26262"/>
                  </a:lnTo>
                  <a:lnTo>
                    <a:pt x="8799683" y="7046"/>
                  </a:lnTo>
                  <a:lnTo>
                    <a:pt x="8764778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3169920" y="6141719"/>
              <a:ext cx="8854440" cy="538480"/>
            </a:xfrm>
            <a:custGeom>
              <a:avLst/>
              <a:gdLst/>
              <a:ahLst/>
              <a:cxnLst/>
              <a:rect l="l" t="t" r="r" b="b"/>
              <a:pathLst>
                <a:path w="8854440" h="538479">
                  <a:moveTo>
                    <a:pt x="0" y="89661"/>
                  </a:moveTo>
                  <a:lnTo>
                    <a:pt x="7044" y="54762"/>
                  </a:lnTo>
                  <a:lnTo>
                    <a:pt x="26257" y="26262"/>
                  </a:lnTo>
                  <a:lnTo>
                    <a:pt x="54756" y="7046"/>
                  </a:lnTo>
                  <a:lnTo>
                    <a:pt x="89662" y="0"/>
                  </a:lnTo>
                  <a:lnTo>
                    <a:pt x="8764778" y="0"/>
                  </a:lnTo>
                  <a:lnTo>
                    <a:pt x="8799683" y="7046"/>
                  </a:lnTo>
                  <a:lnTo>
                    <a:pt x="8828182" y="26262"/>
                  </a:lnTo>
                  <a:lnTo>
                    <a:pt x="8847395" y="54762"/>
                  </a:lnTo>
                  <a:lnTo>
                    <a:pt x="8854440" y="89661"/>
                  </a:lnTo>
                  <a:lnTo>
                    <a:pt x="8854440" y="448297"/>
                  </a:lnTo>
                  <a:lnTo>
                    <a:pt x="8847395" y="483204"/>
                  </a:lnTo>
                  <a:lnTo>
                    <a:pt x="8828182" y="511708"/>
                  </a:lnTo>
                  <a:lnTo>
                    <a:pt x="8799683" y="530925"/>
                  </a:lnTo>
                  <a:lnTo>
                    <a:pt x="8764778" y="537971"/>
                  </a:lnTo>
                  <a:lnTo>
                    <a:pt x="89662" y="537971"/>
                  </a:lnTo>
                  <a:lnTo>
                    <a:pt x="54756" y="530925"/>
                  </a:lnTo>
                  <a:lnTo>
                    <a:pt x="26257" y="511708"/>
                  </a:lnTo>
                  <a:lnTo>
                    <a:pt x="7044" y="483204"/>
                  </a:lnTo>
                  <a:lnTo>
                    <a:pt x="0" y="448297"/>
                  </a:lnTo>
                  <a:lnTo>
                    <a:pt x="0" y="89661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152400" y="5486400"/>
            <a:ext cx="9159240" cy="11753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93065" marR="2765425" indent="-380365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93065" algn="l"/>
                <a:tab pos="393700" algn="l"/>
              </a:tabLst>
            </a:pPr>
            <a:r>
              <a:rPr sz="1600" b="1" spc="-10" err="1">
                <a:latin typeface="Calibri"/>
                <a:cs typeface="Calibri"/>
              </a:rPr>
              <a:t>przebywanie</a:t>
            </a:r>
            <a:r>
              <a:rPr sz="1600" b="1" spc="-15">
                <a:latin typeface="Calibri"/>
                <a:cs typeface="Calibri"/>
              </a:rPr>
              <a:t> </a:t>
            </a:r>
            <a:r>
              <a:rPr sz="1600" b="1">
                <a:latin typeface="Calibri"/>
                <a:cs typeface="Calibri"/>
              </a:rPr>
              <a:t>w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 spc="-10" err="1">
                <a:latin typeface="Calibri"/>
                <a:cs typeface="Calibri"/>
              </a:rPr>
              <a:t>zakładzie</a:t>
            </a:r>
            <a:r>
              <a:rPr sz="1600" b="1" spc="-55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karnym</a:t>
            </a:r>
            <a:r>
              <a:rPr sz="1600" b="1">
                <a:latin typeface="Calibri"/>
                <a:cs typeface="Calibri"/>
              </a:rPr>
              <a:t>,</a:t>
            </a:r>
            <a:r>
              <a:rPr sz="1600" b="1" spc="-20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areszcie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śledczym</a:t>
            </a:r>
            <a:r>
              <a:rPr sz="1600" b="1">
                <a:latin typeface="Calibri"/>
                <a:cs typeface="Calibri"/>
              </a:rPr>
              <a:t>,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 spc="-10" err="1">
                <a:latin typeface="Calibri"/>
                <a:cs typeface="Calibri"/>
              </a:rPr>
              <a:t>zakładzie</a:t>
            </a:r>
            <a:r>
              <a:rPr sz="1600" b="1" spc="-10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poprawczym</a:t>
            </a:r>
            <a:r>
              <a:rPr sz="1600" b="1" spc="-10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lub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schronisku</a:t>
            </a:r>
            <a:r>
              <a:rPr sz="1600" b="1" spc="-25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dla</a:t>
            </a:r>
            <a:r>
              <a:rPr sz="1600" b="1" spc="-45">
                <a:latin typeface="Calibri"/>
                <a:cs typeface="Calibri"/>
              </a:rPr>
              <a:t> </a:t>
            </a:r>
            <a:r>
              <a:rPr sz="1600" b="1" err="1">
                <a:latin typeface="Calibri"/>
                <a:cs typeface="Calibri"/>
              </a:rPr>
              <a:t>nieletnich</a:t>
            </a:r>
            <a:r>
              <a:rPr sz="1600" b="1" spc="-30">
                <a:latin typeface="Calibri"/>
                <a:cs typeface="Calibri"/>
              </a:rPr>
              <a:t> </a:t>
            </a:r>
            <a:r>
              <a:rPr sz="1600">
                <a:latin typeface="Calibri"/>
                <a:cs typeface="Calibri"/>
              </a:rPr>
              <a:t>–</a:t>
            </a:r>
            <a:r>
              <a:rPr sz="1600" spc="-40">
                <a:latin typeface="Calibri"/>
                <a:cs typeface="Calibri"/>
              </a:rPr>
              <a:t> </a:t>
            </a:r>
            <a:r>
              <a:rPr sz="1600" err="1">
                <a:latin typeface="Calibri"/>
                <a:cs typeface="Calibri"/>
              </a:rPr>
              <a:t>po</a:t>
            </a:r>
            <a:r>
              <a:rPr sz="1600" spc="-40">
                <a:latin typeface="Calibri"/>
                <a:cs typeface="Calibri"/>
              </a:rPr>
              <a:t> </a:t>
            </a:r>
            <a:r>
              <a:rPr sz="1600" spc="-10" err="1">
                <a:latin typeface="Calibri"/>
                <a:cs typeface="Calibri"/>
              </a:rPr>
              <a:t>ukończeniu</a:t>
            </a:r>
            <a:r>
              <a:rPr sz="1600" spc="-40">
                <a:latin typeface="Calibri"/>
                <a:cs typeface="Calibri"/>
              </a:rPr>
              <a:t> </a:t>
            </a:r>
            <a:r>
              <a:rPr sz="1600" spc="-10" err="1">
                <a:latin typeface="Calibri"/>
                <a:cs typeface="Calibri"/>
              </a:rPr>
              <a:t>ośmioletniej</a:t>
            </a:r>
            <a:r>
              <a:rPr sz="1600" spc="-10">
                <a:latin typeface="Calibri"/>
                <a:cs typeface="Calibri"/>
              </a:rPr>
              <a:t> </a:t>
            </a:r>
            <a:r>
              <a:rPr sz="1600" err="1">
                <a:latin typeface="Calibri"/>
                <a:cs typeface="Calibri"/>
              </a:rPr>
              <a:t>szkoły</a:t>
            </a:r>
            <a:r>
              <a:rPr sz="1600" spc="-70">
                <a:latin typeface="Calibri"/>
                <a:cs typeface="Calibri"/>
              </a:rPr>
              <a:t> </a:t>
            </a:r>
            <a:r>
              <a:rPr sz="1600" err="1">
                <a:latin typeface="Calibri"/>
                <a:cs typeface="Calibri"/>
              </a:rPr>
              <a:t>podstawowej</a:t>
            </a:r>
            <a:r>
              <a:rPr sz="1600" spc="-40">
                <a:latin typeface="Calibri"/>
                <a:cs typeface="Calibri"/>
              </a:rPr>
              <a:t> </a:t>
            </a:r>
            <a:r>
              <a:rPr sz="1600" spc="-10">
                <a:latin typeface="Calibri"/>
                <a:cs typeface="Calibri"/>
              </a:rPr>
              <a:t>(KKZ).</a:t>
            </a:r>
            <a:endParaRPr sz="1600">
              <a:latin typeface="Calibri"/>
              <a:cs typeface="Calibri"/>
            </a:endParaRPr>
          </a:p>
          <a:p>
            <a:pPr marL="5611495">
              <a:lnSpc>
                <a:spcPts val="3295"/>
              </a:lnSpc>
            </a:pPr>
            <a:r>
              <a:rPr sz="2800" b="1">
                <a:latin typeface="Calibri"/>
                <a:cs typeface="Calibri"/>
              </a:rPr>
              <a:t>SZKOŁA</a:t>
            </a:r>
            <a:r>
              <a:rPr sz="2800" b="1" spc="-85">
                <a:latin typeface="Calibri"/>
                <a:cs typeface="Calibri"/>
              </a:rPr>
              <a:t> </a:t>
            </a:r>
            <a:r>
              <a:rPr sz="2800" b="1" spc="-10">
                <a:latin typeface="Calibri"/>
                <a:cs typeface="Calibri"/>
              </a:rPr>
              <a:t>PODSTAWOWA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5" name="object 61"/>
          <p:cNvGrpSpPr/>
          <p:nvPr/>
        </p:nvGrpSpPr>
        <p:grpSpPr>
          <a:xfrm>
            <a:off x="7197852" y="2747772"/>
            <a:ext cx="4564380" cy="1129665"/>
            <a:chOff x="7197852" y="2747772"/>
            <a:chExt cx="4564380" cy="1129665"/>
          </a:xfrm>
        </p:grpSpPr>
        <p:sp>
          <p:nvSpPr>
            <p:cNvPr id="62" name="object 62"/>
            <p:cNvSpPr/>
            <p:nvPr/>
          </p:nvSpPr>
          <p:spPr>
            <a:xfrm>
              <a:off x="7197852" y="2747772"/>
              <a:ext cx="4564380" cy="1129665"/>
            </a:xfrm>
            <a:custGeom>
              <a:avLst/>
              <a:gdLst/>
              <a:ahLst/>
              <a:cxnLst/>
              <a:rect l="l" t="t" r="r" b="b"/>
              <a:pathLst>
                <a:path w="4564380" h="1129664">
                  <a:moveTo>
                    <a:pt x="4376166" y="0"/>
                  </a:moveTo>
                  <a:lnTo>
                    <a:pt x="188214" y="0"/>
                  </a:lnTo>
                  <a:lnTo>
                    <a:pt x="138200" y="6727"/>
                  </a:lnTo>
                  <a:lnTo>
                    <a:pt x="93246" y="25710"/>
                  </a:lnTo>
                  <a:lnTo>
                    <a:pt x="55149" y="55149"/>
                  </a:lnTo>
                  <a:lnTo>
                    <a:pt x="25710" y="93246"/>
                  </a:lnTo>
                  <a:lnTo>
                    <a:pt x="6727" y="138200"/>
                  </a:lnTo>
                  <a:lnTo>
                    <a:pt x="0" y="188213"/>
                  </a:lnTo>
                  <a:lnTo>
                    <a:pt x="0" y="941069"/>
                  </a:lnTo>
                  <a:lnTo>
                    <a:pt x="6727" y="991083"/>
                  </a:lnTo>
                  <a:lnTo>
                    <a:pt x="25710" y="1036037"/>
                  </a:lnTo>
                  <a:lnTo>
                    <a:pt x="55149" y="1074134"/>
                  </a:lnTo>
                  <a:lnTo>
                    <a:pt x="93246" y="1103573"/>
                  </a:lnTo>
                  <a:lnTo>
                    <a:pt x="138200" y="1122556"/>
                  </a:lnTo>
                  <a:lnTo>
                    <a:pt x="188214" y="1129283"/>
                  </a:lnTo>
                  <a:lnTo>
                    <a:pt x="4376166" y="1129283"/>
                  </a:lnTo>
                  <a:lnTo>
                    <a:pt x="4426179" y="1122556"/>
                  </a:lnTo>
                  <a:lnTo>
                    <a:pt x="4471133" y="1103573"/>
                  </a:lnTo>
                  <a:lnTo>
                    <a:pt x="4509230" y="1074134"/>
                  </a:lnTo>
                  <a:lnTo>
                    <a:pt x="4538669" y="1036037"/>
                  </a:lnTo>
                  <a:lnTo>
                    <a:pt x="4557652" y="991083"/>
                  </a:lnTo>
                  <a:lnTo>
                    <a:pt x="4564380" y="941069"/>
                  </a:lnTo>
                  <a:lnTo>
                    <a:pt x="4564380" y="188213"/>
                  </a:lnTo>
                  <a:lnTo>
                    <a:pt x="4557652" y="138200"/>
                  </a:lnTo>
                  <a:lnTo>
                    <a:pt x="4538669" y="93246"/>
                  </a:lnTo>
                  <a:lnTo>
                    <a:pt x="4509230" y="55149"/>
                  </a:lnTo>
                  <a:lnTo>
                    <a:pt x="4471133" y="25710"/>
                  </a:lnTo>
                  <a:lnTo>
                    <a:pt x="4426179" y="6727"/>
                  </a:lnTo>
                  <a:lnTo>
                    <a:pt x="4376166" y="0"/>
                  </a:lnTo>
                  <a:close/>
                </a:path>
              </a:pathLst>
            </a:custGeom>
            <a:solidFill>
              <a:srgbClr val="FCD27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7197852" y="2747772"/>
              <a:ext cx="4564380" cy="1129665"/>
            </a:xfrm>
            <a:custGeom>
              <a:avLst/>
              <a:gdLst/>
              <a:ahLst/>
              <a:cxnLst/>
              <a:rect l="l" t="t" r="r" b="b"/>
              <a:pathLst>
                <a:path w="4564380" h="1129664">
                  <a:moveTo>
                    <a:pt x="0" y="188213"/>
                  </a:moveTo>
                  <a:lnTo>
                    <a:pt x="6727" y="138200"/>
                  </a:lnTo>
                  <a:lnTo>
                    <a:pt x="25710" y="93246"/>
                  </a:lnTo>
                  <a:lnTo>
                    <a:pt x="55149" y="55149"/>
                  </a:lnTo>
                  <a:lnTo>
                    <a:pt x="93246" y="25710"/>
                  </a:lnTo>
                  <a:lnTo>
                    <a:pt x="138200" y="6727"/>
                  </a:lnTo>
                  <a:lnTo>
                    <a:pt x="188214" y="0"/>
                  </a:lnTo>
                  <a:lnTo>
                    <a:pt x="4376166" y="0"/>
                  </a:lnTo>
                  <a:lnTo>
                    <a:pt x="4426179" y="6727"/>
                  </a:lnTo>
                  <a:lnTo>
                    <a:pt x="4471133" y="25710"/>
                  </a:lnTo>
                  <a:lnTo>
                    <a:pt x="4509230" y="55149"/>
                  </a:lnTo>
                  <a:lnTo>
                    <a:pt x="4538669" y="93246"/>
                  </a:lnTo>
                  <a:lnTo>
                    <a:pt x="4557652" y="138200"/>
                  </a:lnTo>
                  <a:lnTo>
                    <a:pt x="4564380" y="188213"/>
                  </a:lnTo>
                  <a:lnTo>
                    <a:pt x="4564380" y="941069"/>
                  </a:lnTo>
                  <a:lnTo>
                    <a:pt x="4557652" y="991083"/>
                  </a:lnTo>
                  <a:lnTo>
                    <a:pt x="4538669" y="1036037"/>
                  </a:lnTo>
                  <a:lnTo>
                    <a:pt x="4509230" y="1074134"/>
                  </a:lnTo>
                  <a:lnTo>
                    <a:pt x="4471133" y="1103573"/>
                  </a:lnTo>
                  <a:lnTo>
                    <a:pt x="4426179" y="1122556"/>
                  </a:lnTo>
                  <a:lnTo>
                    <a:pt x="4376166" y="1129283"/>
                  </a:lnTo>
                  <a:lnTo>
                    <a:pt x="188214" y="1129283"/>
                  </a:lnTo>
                  <a:lnTo>
                    <a:pt x="138200" y="1122556"/>
                  </a:lnTo>
                  <a:lnTo>
                    <a:pt x="93246" y="1103573"/>
                  </a:lnTo>
                  <a:lnTo>
                    <a:pt x="55149" y="1074134"/>
                  </a:lnTo>
                  <a:lnTo>
                    <a:pt x="25710" y="1036037"/>
                  </a:lnTo>
                  <a:lnTo>
                    <a:pt x="6727" y="991083"/>
                  </a:lnTo>
                  <a:lnTo>
                    <a:pt x="0" y="941069"/>
                  </a:lnTo>
                  <a:lnTo>
                    <a:pt x="0" y="18821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9" name="object 69"/>
          <p:cNvSpPr txBox="1"/>
          <p:nvPr/>
        </p:nvSpPr>
        <p:spPr>
          <a:xfrm>
            <a:off x="8386063" y="2763404"/>
            <a:ext cx="3115310" cy="1084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KWALIFIKACYJNE</a:t>
            </a:r>
            <a:r>
              <a:rPr sz="2400" b="1" spc="-3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KURSY</a:t>
            </a:r>
            <a:endParaRPr sz="24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</a:pPr>
            <a:r>
              <a:rPr sz="2400" b="1" spc="-10">
                <a:latin typeface="Calibri"/>
                <a:cs typeface="Calibri"/>
              </a:rPr>
              <a:t>ZAWODOWE</a:t>
            </a:r>
            <a:endParaRPr sz="2400">
              <a:latin typeface="Calibri"/>
              <a:cs typeface="Calibri"/>
            </a:endParaRPr>
          </a:p>
          <a:p>
            <a:pPr marL="1265555">
              <a:lnSpc>
                <a:spcPct val="100000"/>
              </a:lnSpc>
              <a:spcBef>
                <a:spcPts val="45"/>
              </a:spcBef>
            </a:pPr>
            <a:r>
              <a:rPr sz="2100" b="1">
                <a:latin typeface="Calibri"/>
                <a:cs typeface="Calibri"/>
              </a:rPr>
              <a:t>(KKZ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–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od</a:t>
            </a:r>
            <a:r>
              <a:rPr sz="2100" b="1" spc="3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18</a:t>
            </a:r>
            <a:r>
              <a:rPr sz="2100" b="1" spc="10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7219695" y="2515361"/>
            <a:ext cx="861060" cy="3611245"/>
          </a:xfrm>
          <a:custGeom>
            <a:avLst/>
            <a:gdLst/>
            <a:ahLst/>
            <a:cxnLst/>
            <a:rect l="l" t="t" r="r" b="b"/>
            <a:pathLst>
              <a:path w="861059" h="3611245">
                <a:moveTo>
                  <a:pt x="35940" y="3441115"/>
                </a:moveTo>
                <a:lnTo>
                  <a:pt x="0" y="3601732"/>
                </a:lnTo>
                <a:lnTo>
                  <a:pt x="40131" y="3610724"/>
                </a:lnTo>
                <a:lnTo>
                  <a:pt x="76073" y="3450107"/>
                </a:lnTo>
                <a:lnTo>
                  <a:pt x="35940" y="3441115"/>
                </a:lnTo>
                <a:close/>
              </a:path>
              <a:path w="861059" h="3611245">
                <a:moveTo>
                  <a:pt x="98932" y="3160039"/>
                </a:moveTo>
                <a:lnTo>
                  <a:pt x="62864" y="3320656"/>
                </a:lnTo>
                <a:lnTo>
                  <a:pt x="103124" y="3329647"/>
                </a:lnTo>
                <a:lnTo>
                  <a:pt x="139064" y="3169031"/>
                </a:lnTo>
                <a:lnTo>
                  <a:pt x="98932" y="3160039"/>
                </a:lnTo>
                <a:close/>
              </a:path>
              <a:path w="861059" h="3611245">
                <a:moveTo>
                  <a:pt x="161798" y="2878963"/>
                </a:moveTo>
                <a:lnTo>
                  <a:pt x="125856" y="3039618"/>
                </a:lnTo>
                <a:lnTo>
                  <a:pt x="165988" y="3048508"/>
                </a:lnTo>
                <a:lnTo>
                  <a:pt x="201929" y="2887979"/>
                </a:lnTo>
                <a:lnTo>
                  <a:pt x="161798" y="2878963"/>
                </a:lnTo>
                <a:close/>
              </a:path>
              <a:path w="861059" h="3611245">
                <a:moveTo>
                  <a:pt x="224662" y="2597912"/>
                </a:moveTo>
                <a:lnTo>
                  <a:pt x="188722" y="2758440"/>
                </a:lnTo>
                <a:lnTo>
                  <a:pt x="228980" y="2767457"/>
                </a:lnTo>
                <a:lnTo>
                  <a:pt x="264922" y="2606929"/>
                </a:lnTo>
                <a:lnTo>
                  <a:pt x="224662" y="2597912"/>
                </a:lnTo>
                <a:close/>
              </a:path>
              <a:path w="861059" h="3611245">
                <a:moveTo>
                  <a:pt x="287654" y="2316861"/>
                </a:moveTo>
                <a:lnTo>
                  <a:pt x="251713" y="2477389"/>
                </a:lnTo>
                <a:lnTo>
                  <a:pt x="291846" y="2486406"/>
                </a:lnTo>
                <a:lnTo>
                  <a:pt x="327786" y="2325751"/>
                </a:lnTo>
                <a:lnTo>
                  <a:pt x="287654" y="2316861"/>
                </a:lnTo>
                <a:close/>
              </a:path>
              <a:path w="861059" h="3611245">
                <a:moveTo>
                  <a:pt x="350520" y="2035683"/>
                </a:moveTo>
                <a:lnTo>
                  <a:pt x="314578" y="2196338"/>
                </a:lnTo>
                <a:lnTo>
                  <a:pt x="354837" y="2205355"/>
                </a:lnTo>
                <a:lnTo>
                  <a:pt x="390778" y="2044700"/>
                </a:lnTo>
                <a:lnTo>
                  <a:pt x="350520" y="2035683"/>
                </a:lnTo>
                <a:close/>
              </a:path>
              <a:path w="861059" h="3611245">
                <a:moveTo>
                  <a:pt x="413511" y="1754632"/>
                </a:moveTo>
                <a:lnTo>
                  <a:pt x="377571" y="1915287"/>
                </a:lnTo>
                <a:lnTo>
                  <a:pt x="417702" y="1924304"/>
                </a:lnTo>
                <a:lnTo>
                  <a:pt x="453644" y="1763649"/>
                </a:lnTo>
                <a:lnTo>
                  <a:pt x="413511" y="1754632"/>
                </a:lnTo>
                <a:close/>
              </a:path>
              <a:path w="861059" h="3611245">
                <a:moveTo>
                  <a:pt x="476376" y="1473581"/>
                </a:moveTo>
                <a:lnTo>
                  <a:pt x="440435" y="1634236"/>
                </a:lnTo>
                <a:lnTo>
                  <a:pt x="480695" y="1643126"/>
                </a:lnTo>
                <a:lnTo>
                  <a:pt x="516635" y="1482598"/>
                </a:lnTo>
                <a:lnTo>
                  <a:pt x="476376" y="1473581"/>
                </a:lnTo>
                <a:close/>
              </a:path>
              <a:path w="861059" h="3611245">
                <a:moveTo>
                  <a:pt x="539369" y="1192530"/>
                </a:moveTo>
                <a:lnTo>
                  <a:pt x="503427" y="1353058"/>
                </a:lnTo>
                <a:lnTo>
                  <a:pt x="543559" y="1362075"/>
                </a:lnTo>
                <a:lnTo>
                  <a:pt x="579501" y="1201420"/>
                </a:lnTo>
                <a:lnTo>
                  <a:pt x="539369" y="1192530"/>
                </a:lnTo>
                <a:close/>
              </a:path>
              <a:path w="861059" h="3611245">
                <a:moveTo>
                  <a:pt x="602233" y="911351"/>
                </a:moveTo>
                <a:lnTo>
                  <a:pt x="566293" y="1072007"/>
                </a:lnTo>
                <a:lnTo>
                  <a:pt x="606425" y="1081024"/>
                </a:lnTo>
                <a:lnTo>
                  <a:pt x="642493" y="920368"/>
                </a:lnTo>
                <a:lnTo>
                  <a:pt x="602233" y="911351"/>
                </a:lnTo>
                <a:close/>
              </a:path>
              <a:path w="861059" h="3611245">
                <a:moveTo>
                  <a:pt x="665226" y="630301"/>
                </a:moveTo>
                <a:lnTo>
                  <a:pt x="629284" y="790955"/>
                </a:lnTo>
                <a:lnTo>
                  <a:pt x="669417" y="799973"/>
                </a:lnTo>
                <a:lnTo>
                  <a:pt x="705357" y="639317"/>
                </a:lnTo>
                <a:lnTo>
                  <a:pt x="665226" y="630301"/>
                </a:lnTo>
                <a:close/>
              </a:path>
              <a:path w="861059" h="3611245">
                <a:moveTo>
                  <a:pt x="728090" y="349250"/>
                </a:moveTo>
                <a:lnTo>
                  <a:pt x="692150" y="509904"/>
                </a:lnTo>
                <a:lnTo>
                  <a:pt x="732281" y="518922"/>
                </a:lnTo>
                <a:lnTo>
                  <a:pt x="768350" y="358266"/>
                </a:lnTo>
                <a:lnTo>
                  <a:pt x="728090" y="349250"/>
                </a:lnTo>
                <a:close/>
              </a:path>
              <a:path w="861059" h="3611245">
                <a:moveTo>
                  <a:pt x="780377" y="115942"/>
                </a:moveTo>
                <a:lnTo>
                  <a:pt x="755142" y="228853"/>
                </a:lnTo>
                <a:lnTo>
                  <a:pt x="795274" y="237743"/>
                </a:lnTo>
                <a:lnTo>
                  <a:pt x="820505" y="124958"/>
                </a:lnTo>
                <a:lnTo>
                  <a:pt x="780377" y="115942"/>
                </a:lnTo>
                <a:close/>
              </a:path>
              <a:path w="861059" h="3611245">
                <a:moveTo>
                  <a:pt x="851217" y="95885"/>
                </a:moveTo>
                <a:lnTo>
                  <a:pt x="784859" y="95885"/>
                </a:lnTo>
                <a:lnTo>
                  <a:pt x="824992" y="104901"/>
                </a:lnTo>
                <a:lnTo>
                  <a:pt x="820505" y="124958"/>
                </a:lnTo>
                <a:lnTo>
                  <a:pt x="860678" y="133985"/>
                </a:lnTo>
                <a:lnTo>
                  <a:pt x="851217" y="95885"/>
                </a:lnTo>
                <a:close/>
              </a:path>
              <a:path w="861059" h="3611245">
                <a:moveTo>
                  <a:pt x="784859" y="95885"/>
                </a:moveTo>
                <a:lnTo>
                  <a:pt x="780377" y="115942"/>
                </a:lnTo>
                <a:lnTo>
                  <a:pt x="820505" y="124958"/>
                </a:lnTo>
                <a:lnTo>
                  <a:pt x="824992" y="104901"/>
                </a:lnTo>
                <a:lnTo>
                  <a:pt x="784859" y="95885"/>
                </a:lnTo>
                <a:close/>
              </a:path>
              <a:path w="861059" h="3611245">
                <a:moveTo>
                  <a:pt x="827404" y="0"/>
                </a:moveTo>
                <a:lnTo>
                  <a:pt x="740282" y="106934"/>
                </a:lnTo>
                <a:lnTo>
                  <a:pt x="780377" y="115942"/>
                </a:lnTo>
                <a:lnTo>
                  <a:pt x="784859" y="95885"/>
                </a:lnTo>
                <a:lnTo>
                  <a:pt x="851217" y="95885"/>
                </a:lnTo>
                <a:lnTo>
                  <a:pt x="82740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228600" y="304800"/>
            <a:ext cx="4495800" cy="2705054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marL="1466850" marR="876300" indent="-441959">
              <a:lnSpc>
                <a:spcPct val="101000"/>
              </a:lnSpc>
              <a:spcBef>
                <a:spcPts val="90"/>
              </a:spcBef>
            </a:pPr>
            <a:r>
              <a:rPr lang="pl-PL" sz="2400" b="1" smtClean="0">
                <a:latin typeface="+mn-lt"/>
              </a:rPr>
              <a:t>Szkoła specjalna</a:t>
            </a:r>
          </a:p>
          <a:p>
            <a:pPr marL="1466850" marR="876300" indent="-441959">
              <a:lnSpc>
                <a:spcPct val="101000"/>
              </a:lnSpc>
              <a:spcBef>
                <a:spcPts val="90"/>
              </a:spcBef>
            </a:pPr>
            <a:r>
              <a:rPr lang="pl-PL" sz="2400" b="1" smtClean="0">
                <a:latin typeface="+mn-lt"/>
              </a:rPr>
              <a:t>przysposabiająca  do pracy</a:t>
            </a:r>
          </a:p>
          <a:p>
            <a:pPr marL="1466850" marR="876300" indent="-441959">
              <a:lnSpc>
                <a:spcPct val="101000"/>
              </a:lnSpc>
              <a:spcBef>
                <a:spcPts val="90"/>
              </a:spcBef>
            </a:pPr>
            <a:r>
              <a:rPr lang="pl-PL" sz="2400" b="1" spc="-10" smtClean="0">
                <a:latin typeface="+mn-lt"/>
              </a:rPr>
              <a:t>          3 lata</a:t>
            </a:r>
          </a:p>
        </p:txBody>
      </p:sp>
      <p:sp>
        <p:nvSpPr>
          <p:cNvPr id="10" name="Prostokąt 9"/>
          <p:cNvSpPr/>
          <p:nvPr/>
        </p:nvSpPr>
        <p:spPr>
          <a:xfrm>
            <a:off x="5257800" y="914400"/>
            <a:ext cx="6477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pl-PL" sz="2000" smtClean="0">
                <a:latin typeface="+mn-lt"/>
              </a:rPr>
              <a:t> przeznaczona </a:t>
            </a:r>
            <a:r>
              <a:rPr lang="pl-PL" sz="2000">
                <a:latin typeface="+mn-lt"/>
              </a:rPr>
              <a:t>wyłącznie dla uczniów </a:t>
            </a:r>
            <a:r>
              <a:rPr lang="pl-PL" sz="2000" smtClean="0">
                <a:latin typeface="+mn-lt"/>
              </a:rPr>
              <a:t/>
            </a:r>
            <a:br>
              <a:rPr lang="pl-PL" sz="2000" smtClean="0">
                <a:latin typeface="+mn-lt"/>
              </a:rPr>
            </a:br>
            <a:r>
              <a:rPr lang="pl-PL" sz="2000" smtClean="0">
                <a:latin typeface="+mn-lt"/>
              </a:rPr>
              <a:t>z </a:t>
            </a:r>
            <a:r>
              <a:rPr lang="pl-PL" sz="2000">
                <a:latin typeface="+mn-lt"/>
              </a:rPr>
              <a:t>niepełnosprawnością intelektualną w stopniu umiarkowanym lub znacznym oraz dla uczniów </a:t>
            </a:r>
            <a:r>
              <a:rPr lang="pl-PL" sz="2000" smtClean="0">
                <a:latin typeface="+mn-lt"/>
              </a:rPr>
              <a:t/>
            </a:r>
            <a:br>
              <a:rPr lang="pl-PL" sz="2000" smtClean="0">
                <a:latin typeface="+mn-lt"/>
              </a:rPr>
            </a:br>
            <a:r>
              <a:rPr lang="pl-PL" sz="2000" smtClean="0">
                <a:latin typeface="+mn-lt"/>
              </a:rPr>
              <a:t>z </a:t>
            </a:r>
            <a:r>
              <a:rPr lang="pl-PL" sz="2000" err="1">
                <a:latin typeface="+mn-lt"/>
              </a:rPr>
              <a:t>niepełnosprawnościami</a:t>
            </a:r>
            <a:r>
              <a:rPr lang="pl-PL" sz="2000">
                <a:latin typeface="+mn-lt"/>
              </a:rPr>
              <a:t> </a:t>
            </a:r>
            <a:r>
              <a:rPr lang="pl-PL" sz="2000" smtClean="0">
                <a:latin typeface="+mn-lt"/>
              </a:rPr>
              <a:t>sprzężonymi</a:t>
            </a:r>
            <a:endParaRPr lang="pl-PL" sz="2000">
              <a:latin typeface="+mn-lt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5334000" y="2967335"/>
            <a:ext cx="6400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pl-PL" sz="2000" smtClean="0">
                <a:latin typeface="+mn-lt"/>
              </a:rPr>
              <a:t> kształcenie </a:t>
            </a:r>
            <a:r>
              <a:rPr lang="pl-PL" sz="2000">
                <a:latin typeface="+mn-lt"/>
              </a:rPr>
              <a:t>ogólne realizuje się zgodnie z podstawą programową kształcenia ogólnego dostosowaną do potrzeb i możliwości uczniów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2362200" y="4343400"/>
            <a:ext cx="7924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pl-PL" sz="2000" smtClean="0">
                <a:latin typeface="+mn-lt"/>
              </a:rPr>
              <a:t> program </a:t>
            </a:r>
            <a:r>
              <a:rPr lang="pl-PL" sz="2000">
                <a:latin typeface="+mn-lt"/>
              </a:rPr>
              <a:t>przysposobienia do pracy opracowuje nauczyciel prowadzący zajęcia przeznaczone na osiągnięcie wybranych efektów kształcenia określonych w podstawie programowej kształcenia w zawodzie szkolnictwa branżowego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7"/>
          <p:cNvGrpSpPr/>
          <p:nvPr/>
        </p:nvGrpSpPr>
        <p:grpSpPr>
          <a:xfrm>
            <a:off x="1354582" y="6158493"/>
            <a:ext cx="8867140" cy="538571"/>
            <a:chOff x="1360932" y="6158483"/>
            <a:chExt cx="8854440" cy="538480"/>
          </a:xfrm>
        </p:grpSpPr>
        <p:sp>
          <p:nvSpPr>
            <p:cNvPr id="8" name="object 8"/>
            <p:cNvSpPr/>
            <p:nvPr/>
          </p:nvSpPr>
          <p:spPr>
            <a:xfrm>
              <a:off x="1360932" y="6158483"/>
              <a:ext cx="8854440" cy="538480"/>
            </a:xfrm>
            <a:custGeom>
              <a:avLst/>
              <a:gdLst/>
              <a:ahLst/>
              <a:cxnLst/>
              <a:rect l="l" t="t" r="r" b="b"/>
              <a:pathLst>
                <a:path w="8854440" h="538479">
                  <a:moveTo>
                    <a:pt x="8764778" y="0"/>
                  </a:moveTo>
                  <a:lnTo>
                    <a:pt x="89662" y="0"/>
                  </a:lnTo>
                  <a:lnTo>
                    <a:pt x="54756" y="7046"/>
                  </a:lnTo>
                  <a:lnTo>
                    <a:pt x="26257" y="26262"/>
                  </a:lnTo>
                  <a:lnTo>
                    <a:pt x="7044" y="54762"/>
                  </a:lnTo>
                  <a:lnTo>
                    <a:pt x="0" y="89661"/>
                  </a:lnTo>
                  <a:lnTo>
                    <a:pt x="0" y="448297"/>
                  </a:lnTo>
                  <a:lnTo>
                    <a:pt x="7044" y="483204"/>
                  </a:lnTo>
                  <a:lnTo>
                    <a:pt x="26257" y="511708"/>
                  </a:lnTo>
                  <a:lnTo>
                    <a:pt x="54756" y="530925"/>
                  </a:lnTo>
                  <a:lnTo>
                    <a:pt x="89662" y="537971"/>
                  </a:lnTo>
                  <a:lnTo>
                    <a:pt x="8764778" y="537971"/>
                  </a:lnTo>
                  <a:lnTo>
                    <a:pt x="8799683" y="530925"/>
                  </a:lnTo>
                  <a:lnTo>
                    <a:pt x="8828182" y="511708"/>
                  </a:lnTo>
                  <a:lnTo>
                    <a:pt x="8847395" y="483204"/>
                  </a:lnTo>
                  <a:lnTo>
                    <a:pt x="8854440" y="448297"/>
                  </a:lnTo>
                  <a:lnTo>
                    <a:pt x="8854440" y="89661"/>
                  </a:lnTo>
                  <a:lnTo>
                    <a:pt x="8847395" y="54762"/>
                  </a:lnTo>
                  <a:lnTo>
                    <a:pt x="8828182" y="26262"/>
                  </a:lnTo>
                  <a:lnTo>
                    <a:pt x="8799683" y="7046"/>
                  </a:lnTo>
                  <a:lnTo>
                    <a:pt x="8764778" y="0"/>
                  </a:lnTo>
                  <a:close/>
                </a:path>
              </a:pathLst>
            </a:custGeom>
            <a:solidFill>
              <a:srgbClr val="D5D5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360932" y="6158483"/>
              <a:ext cx="8854440" cy="538480"/>
            </a:xfrm>
            <a:custGeom>
              <a:avLst/>
              <a:gdLst/>
              <a:ahLst/>
              <a:cxnLst/>
              <a:rect l="l" t="t" r="r" b="b"/>
              <a:pathLst>
                <a:path w="8854440" h="538479">
                  <a:moveTo>
                    <a:pt x="0" y="89661"/>
                  </a:moveTo>
                  <a:lnTo>
                    <a:pt x="7044" y="54762"/>
                  </a:lnTo>
                  <a:lnTo>
                    <a:pt x="26257" y="26262"/>
                  </a:lnTo>
                  <a:lnTo>
                    <a:pt x="54756" y="7046"/>
                  </a:lnTo>
                  <a:lnTo>
                    <a:pt x="89662" y="0"/>
                  </a:lnTo>
                  <a:lnTo>
                    <a:pt x="8764778" y="0"/>
                  </a:lnTo>
                  <a:lnTo>
                    <a:pt x="8799683" y="7046"/>
                  </a:lnTo>
                  <a:lnTo>
                    <a:pt x="8828182" y="26262"/>
                  </a:lnTo>
                  <a:lnTo>
                    <a:pt x="8847395" y="54762"/>
                  </a:lnTo>
                  <a:lnTo>
                    <a:pt x="8854440" y="89661"/>
                  </a:lnTo>
                  <a:lnTo>
                    <a:pt x="8854440" y="448297"/>
                  </a:lnTo>
                  <a:lnTo>
                    <a:pt x="8847395" y="483204"/>
                  </a:lnTo>
                  <a:lnTo>
                    <a:pt x="8828182" y="511708"/>
                  </a:lnTo>
                  <a:lnTo>
                    <a:pt x="8799683" y="530925"/>
                  </a:lnTo>
                  <a:lnTo>
                    <a:pt x="8764778" y="537971"/>
                  </a:lnTo>
                  <a:lnTo>
                    <a:pt x="89662" y="537971"/>
                  </a:lnTo>
                  <a:lnTo>
                    <a:pt x="54756" y="530925"/>
                  </a:lnTo>
                  <a:lnTo>
                    <a:pt x="26257" y="511708"/>
                  </a:lnTo>
                  <a:lnTo>
                    <a:pt x="7044" y="483204"/>
                  </a:lnTo>
                  <a:lnTo>
                    <a:pt x="0" y="448297"/>
                  </a:lnTo>
                  <a:lnTo>
                    <a:pt x="0" y="89661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812838" y="6200900"/>
            <a:ext cx="347599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>
                <a:latin typeface="Calibri"/>
                <a:cs typeface="Calibri"/>
              </a:rPr>
              <a:t>SZKOŁA</a:t>
            </a:r>
            <a:r>
              <a:rPr sz="2800" b="1" spc="-145">
                <a:latin typeface="Calibri"/>
                <a:cs typeface="Calibri"/>
              </a:rPr>
              <a:t> </a:t>
            </a:r>
            <a:r>
              <a:rPr sz="2800" b="1" spc="-50">
                <a:latin typeface="Calibri"/>
                <a:cs typeface="Calibri"/>
              </a:rPr>
              <a:t>PODSTAWOWA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12"/>
          <p:cNvGrpSpPr/>
          <p:nvPr/>
        </p:nvGrpSpPr>
        <p:grpSpPr>
          <a:xfrm>
            <a:off x="381000" y="4364735"/>
            <a:ext cx="3392804" cy="1315720"/>
            <a:chOff x="381000" y="4364735"/>
            <a:chExt cx="3392804" cy="1315720"/>
          </a:xfrm>
        </p:grpSpPr>
        <p:sp>
          <p:nvSpPr>
            <p:cNvPr id="13" name="object 13"/>
            <p:cNvSpPr/>
            <p:nvPr/>
          </p:nvSpPr>
          <p:spPr>
            <a:xfrm>
              <a:off x="381000" y="4364735"/>
              <a:ext cx="3392804" cy="1315720"/>
            </a:xfrm>
            <a:custGeom>
              <a:avLst/>
              <a:gdLst/>
              <a:ahLst/>
              <a:cxnLst/>
              <a:rect l="l" t="t" r="r" b="b"/>
              <a:pathLst>
                <a:path w="3392804" h="1315720">
                  <a:moveTo>
                    <a:pt x="3173222" y="0"/>
                  </a:moveTo>
                  <a:lnTo>
                    <a:pt x="219201" y="0"/>
                  </a:lnTo>
                  <a:lnTo>
                    <a:pt x="168942" y="5790"/>
                  </a:lnTo>
                  <a:lnTo>
                    <a:pt x="122804" y="22285"/>
                  </a:lnTo>
                  <a:lnTo>
                    <a:pt x="82104" y="48165"/>
                  </a:lnTo>
                  <a:lnTo>
                    <a:pt x="48157" y="82115"/>
                  </a:lnTo>
                  <a:lnTo>
                    <a:pt x="22280" y="122816"/>
                  </a:lnTo>
                  <a:lnTo>
                    <a:pt x="5789" y="168950"/>
                  </a:lnTo>
                  <a:lnTo>
                    <a:pt x="0" y="219201"/>
                  </a:lnTo>
                  <a:lnTo>
                    <a:pt x="0" y="1096010"/>
                  </a:lnTo>
                  <a:lnTo>
                    <a:pt x="5789" y="1146261"/>
                  </a:lnTo>
                  <a:lnTo>
                    <a:pt x="22280" y="1192395"/>
                  </a:lnTo>
                  <a:lnTo>
                    <a:pt x="48157" y="1233096"/>
                  </a:lnTo>
                  <a:lnTo>
                    <a:pt x="82104" y="1267046"/>
                  </a:lnTo>
                  <a:lnTo>
                    <a:pt x="122804" y="1292926"/>
                  </a:lnTo>
                  <a:lnTo>
                    <a:pt x="168942" y="1309421"/>
                  </a:lnTo>
                  <a:lnTo>
                    <a:pt x="219201" y="1315211"/>
                  </a:lnTo>
                  <a:lnTo>
                    <a:pt x="3173222" y="1315211"/>
                  </a:lnTo>
                  <a:lnTo>
                    <a:pt x="3223473" y="1309421"/>
                  </a:lnTo>
                  <a:lnTo>
                    <a:pt x="3269607" y="1292926"/>
                  </a:lnTo>
                  <a:lnTo>
                    <a:pt x="3310308" y="1267046"/>
                  </a:lnTo>
                  <a:lnTo>
                    <a:pt x="3344258" y="1233096"/>
                  </a:lnTo>
                  <a:lnTo>
                    <a:pt x="3370138" y="1192395"/>
                  </a:lnTo>
                  <a:lnTo>
                    <a:pt x="3386633" y="1146261"/>
                  </a:lnTo>
                  <a:lnTo>
                    <a:pt x="3392424" y="1096010"/>
                  </a:lnTo>
                  <a:lnTo>
                    <a:pt x="3392424" y="219201"/>
                  </a:lnTo>
                  <a:lnTo>
                    <a:pt x="3386633" y="168950"/>
                  </a:lnTo>
                  <a:lnTo>
                    <a:pt x="3370138" y="122816"/>
                  </a:lnTo>
                  <a:lnTo>
                    <a:pt x="3344258" y="82115"/>
                  </a:lnTo>
                  <a:lnTo>
                    <a:pt x="3310308" y="48165"/>
                  </a:lnTo>
                  <a:lnTo>
                    <a:pt x="3269607" y="22285"/>
                  </a:lnTo>
                  <a:lnTo>
                    <a:pt x="3223473" y="5790"/>
                  </a:lnTo>
                  <a:lnTo>
                    <a:pt x="3173222" y="0"/>
                  </a:lnTo>
                  <a:close/>
                </a:path>
              </a:pathLst>
            </a:custGeom>
            <a:solidFill>
              <a:srgbClr val="8594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81000" y="4364735"/>
              <a:ext cx="3392804" cy="1315720"/>
            </a:xfrm>
            <a:custGeom>
              <a:avLst/>
              <a:gdLst/>
              <a:ahLst/>
              <a:cxnLst/>
              <a:rect l="l" t="t" r="r" b="b"/>
              <a:pathLst>
                <a:path w="3392804" h="1315720">
                  <a:moveTo>
                    <a:pt x="0" y="219201"/>
                  </a:moveTo>
                  <a:lnTo>
                    <a:pt x="5789" y="168950"/>
                  </a:lnTo>
                  <a:lnTo>
                    <a:pt x="22280" y="122816"/>
                  </a:lnTo>
                  <a:lnTo>
                    <a:pt x="48157" y="82115"/>
                  </a:lnTo>
                  <a:lnTo>
                    <a:pt x="82104" y="48165"/>
                  </a:lnTo>
                  <a:lnTo>
                    <a:pt x="122804" y="22285"/>
                  </a:lnTo>
                  <a:lnTo>
                    <a:pt x="168942" y="5790"/>
                  </a:lnTo>
                  <a:lnTo>
                    <a:pt x="219201" y="0"/>
                  </a:lnTo>
                  <a:lnTo>
                    <a:pt x="3173222" y="0"/>
                  </a:lnTo>
                  <a:lnTo>
                    <a:pt x="3223473" y="5790"/>
                  </a:lnTo>
                  <a:lnTo>
                    <a:pt x="3269607" y="22285"/>
                  </a:lnTo>
                  <a:lnTo>
                    <a:pt x="3310308" y="48165"/>
                  </a:lnTo>
                  <a:lnTo>
                    <a:pt x="3344258" y="82115"/>
                  </a:lnTo>
                  <a:lnTo>
                    <a:pt x="3370138" y="122816"/>
                  </a:lnTo>
                  <a:lnTo>
                    <a:pt x="3386633" y="168950"/>
                  </a:lnTo>
                  <a:lnTo>
                    <a:pt x="3392424" y="219201"/>
                  </a:lnTo>
                  <a:lnTo>
                    <a:pt x="3392424" y="1096010"/>
                  </a:lnTo>
                  <a:lnTo>
                    <a:pt x="3386633" y="1146261"/>
                  </a:lnTo>
                  <a:lnTo>
                    <a:pt x="3370138" y="1192395"/>
                  </a:lnTo>
                  <a:lnTo>
                    <a:pt x="3344258" y="1233096"/>
                  </a:lnTo>
                  <a:lnTo>
                    <a:pt x="3310308" y="1267046"/>
                  </a:lnTo>
                  <a:lnTo>
                    <a:pt x="3269607" y="1292926"/>
                  </a:lnTo>
                  <a:lnTo>
                    <a:pt x="3223473" y="1309421"/>
                  </a:lnTo>
                  <a:lnTo>
                    <a:pt x="3173222" y="1315211"/>
                  </a:lnTo>
                  <a:lnTo>
                    <a:pt x="219201" y="1315211"/>
                  </a:lnTo>
                  <a:lnTo>
                    <a:pt x="168942" y="1309421"/>
                  </a:lnTo>
                  <a:lnTo>
                    <a:pt x="122804" y="1292926"/>
                  </a:lnTo>
                  <a:lnTo>
                    <a:pt x="82104" y="1267046"/>
                  </a:lnTo>
                  <a:lnTo>
                    <a:pt x="48157" y="1233096"/>
                  </a:lnTo>
                  <a:lnTo>
                    <a:pt x="22280" y="1192395"/>
                  </a:lnTo>
                  <a:lnTo>
                    <a:pt x="5789" y="1146261"/>
                  </a:lnTo>
                  <a:lnTo>
                    <a:pt x="0" y="1096010"/>
                  </a:lnTo>
                  <a:lnTo>
                    <a:pt x="0" y="219201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702627" y="4496371"/>
            <a:ext cx="2418715" cy="100203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indent="756920">
              <a:lnSpc>
                <a:spcPct val="101899"/>
              </a:lnSpc>
              <a:spcBef>
                <a:spcPts val="85"/>
              </a:spcBef>
            </a:pPr>
            <a:r>
              <a:rPr sz="2100" b="1" spc="-10">
                <a:latin typeface="Calibri"/>
                <a:cs typeface="Calibri"/>
              </a:rPr>
              <a:t>LICEUM OGÓLNOKSZTAŁCĄCE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r>
              <a:rPr sz="2100" b="1">
                <a:latin typeface="Calibri"/>
                <a:cs typeface="Calibri"/>
              </a:rPr>
              <a:t>4</a:t>
            </a:r>
            <a:r>
              <a:rPr sz="2100" b="1" spc="15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lata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4" name="object 19"/>
          <p:cNvGrpSpPr/>
          <p:nvPr/>
        </p:nvGrpSpPr>
        <p:grpSpPr>
          <a:xfrm>
            <a:off x="3945635" y="4358640"/>
            <a:ext cx="3237230" cy="1344295"/>
            <a:chOff x="3945635" y="4358640"/>
            <a:chExt cx="3237230" cy="1344295"/>
          </a:xfrm>
        </p:grpSpPr>
        <p:sp>
          <p:nvSpPr>
            <p:cNvPr id="20" name="object 20"/>
            <p:cNvSpPr/>
            <p:nvPr/>
          </p:nvSpPr>
          <p:spPr>
            <a:xfrm>
              <a:off x="3945635" y="4358640"/>
              <a:ext cx="3237230" cy="1344295"/>
            </a:xfrm>
            <a:custGeom>
              <a:avLst/>
              <a:gdLst/>
              <a:ahLst/>
              <a:cxnLst/>
              <a:rect l="l" t="t" r="r" b="b"/>
              <a:pathLst>
                <a:path w="3237229" h="1344295">
                  <a:moveTo>
                    <a:pt x="3012947" y="0"/>
                  </a:moveTo>
                  <a:lnTo>
                    <a:pt x="224027" y="0"/>
                  </a:lnTo>
                  <a:lnTo>
                    <a:pt x="178886" y="4552"/>
                  </a:lnTo>
                  <a:lnTo>
                    <a:pt x="136838" y="17609"/>
                  </a:lnTo>
                  <a:lnTo>
                    <a:pt x="98784" y="38268"/>
                  </a:lnTo>
                  <a:lnTo>
                    <a:pt x="65627" y="65627"/>
                  </a:lnTo>
                  <a:lnTo>
                    <a:pt x="38268" y="98784"/>
                  </a:lnTo>
                  <a:lnTo>
                    <a:pt x="17609" y="136838"/>
                  </a:lnTo>
                  <a:lnTo>
                    <a:pt x="4552" y="178886"/>
                  </a:lnTo>
                  <a:lnTo>
                    <a:pt x="0" y="224028"/>
                  </a:lnTo>
                  <a:lnTo>
                    <a:pt x="0" y="1120140"/>
                  </a:lnTo>
                  <a:lnTo>
                    <a:pt x="4552" y="1165288"/>
                  </a:lnTo>
                  <a:lnTo>
                    <a:pt x="17609" y="1207340"/>
                  </a:lnTo>
                  <a:lnTo>
                    <a:pt x="38268" y="1245394"/>
                  </a:lnTo>
                  <a:lnTo>
                    <a:pt x="65627" y="1278550"/>
                  </a:lnTo>
                  <a:lnTo>
                    <a:pt x="98784" y="1305906"/>
                  </a:lnTo>
                  <a:lnTo>
                    <a:pt x="136838" y="1326562"/>
                  </a:lnTo>
                  <a:lnTo>
                    <a:pt x="178886" y="1339616"/>
                  </a:lnTo>
                  <a:lnTo>
                    <a:pt x="224027" y="1344168"/>
                  </a:lnTo>
                  <a:lnTo>
                    <a:pt x="3012947" y="1344168"/>
                  </a:lnTo>
                  <a:lnTo>
                    <a:pt x="3058089" y="1339616"/>
                  </a:lnTo>
                  <a:lnTo>
                    <a:pt x="3100137" y="1326562"/>
                  </a:lnTo>
                  <a:lnTo>
                    <a:pt x="3138191" y="1305906"/>
                  </a:lnTo>
                  <a:lnTo>
                    <a:pt x="3171348" y="1278550"/>
                  </a:lnTo>
                  <a:lnTo>
                    <a:pt x="3198707" y="1245394"/>
                  </a:lnTo>
                  <a:lnTo>
                    <a:pt x="3219366" y="1207340"/>
                  </a:lnTo>
                  <a:lnTo>
                    <a:pt x="3232423" y="1165288"/>
                  </a:lnTo>
                  <a:lnTo>
                    <a:pt x="3236975" y="1120140"/>
                  </a:lnTo>
                  <a:lnTo>
                    <a:pt x="3236975" y="224028"/>
                  </a:lnTo>
                  <a:lnTo>
                    <a:pt x="3232423" y="178886"/>
                  </a:lnTo>
                  <a:lnTo>
                    <a:pt x="3219366" y="136838"/>
                  </a:lnTo>
                  <a:lnTo>
                    <a:pt x="3198707" y="98784"/>
                  </a:lnTo>
                  <a:lnTo>
                    <a:pt x="3171348" y="65627"/>
                  </a:lnTo>
                  <a:lnTo>
                    <a:pt x="3138191" y="38268"/>
                  </a:lnTo>
                  <a:lnTo>
                    <a:pt x="3100137" y="17609"/>
                  </a:lnTo>
                  <a:lnTo>
                    <a:pt x="3058089" y="4552"/>
                  </a:lnTo>
                  <a:lnTo>
                    <a:pt x="3012947" y="0"/>
                  </a:lnTo>
                  <a:close/>
                </a:path>
              </a:pathLst>
            </a:custGeom>
            <a:solidFill>
              <a:srgbClr val="B4E7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945635" y="4358640"/>
              <a:ext cx="3237230" cy="1344295"/>
            </a:xfrm>
            <a:custGeom>
              <a:avLst/>
              <a:gdLst/>
              <a:ahLst/>
              <a:cxnLst/>
              <a:rect l="l" t="t" r="r" b="b"/>
              <a:pathLst>
                <a:path w="3237229" h="1344295">
                  <a:moveTo>
                    <a:pt x="0" y="224028"/>
                  </a:moveTo>
                  <a:lnTo>
                    <a:pt x="4552" y="178886"/>
                  </a:lnTo>
                  <a:lnTo>
                    <a:pt x="17609" y="136838"/>
                  </a:lnTo>
                  <a:lnTo>
                    <a:pt x="38268" y="98784"/>
                  </a:lnTo>
                  <a:lnTo>
                    <a:pt x="65627" y="65627"/>
                  </a:lnTo>
                  <a:lnTo>
                    <a:pt x="98784" y="38268"/>
                  </a:lnTo>
                  <a:lnTo>
                    <a:pt x="136838" y="17609"/>
                  </a:lnTo>
                  <a:lnTo>
                    <a:pt x="178886" y="4552"/>
                  </a:lnTo>
                  <a:lnTo>
                    <a:pt x="224027" y="0"/>
                  </a:lnTo>
                  <a:lnTo>
                    <a:pt x="3012947" y="0"/>
                  </a:lnTo>
                  <a:lnTo>
                    <a:pt x="3058089" y="4552"/>
                  </a:lnTo>
                  <a:lnTo>
                    <a:pt x="3100137" y="17609"/>
                  </a:lnTo>
                  <a:lnTo>
                    <a:pt x="3138191" y="38268"/>
                  </a:lnTo>
                  <a:lnTo>
                    <a:pt x="3171348" y="65627"/>
                  </a:lnTo>
                  <a:lnTo>
                    <a:pt x="3198707" y="98784"/>
                  </a:lnTo>
                  <a:lnTo>
                    <a:pt x="3219366" y="136838"/>
                  </a:lnTo>
                  <a:lnTo>
                    <a:pt x="3232423" y="178886"/>
                  </a:lnTo>
                  <a:lnTo>
                    <a:pt x="3236975" y="224028"/>
                  </a:lnTo>
                  <a:lnTo>
                    <a:pt x="3236975" y="1120140"/>
                  </a:lnTo>
                  <a:lnTo>
                    <a:pt x="3232423" y="1165288"/>
                  </a:lnTo>
                  <a:lnTo>
                    <a:pt x="3219366" y="1207340"/>
                  </a:lnTo>
                  <a:lnTo>
                    <a:pt x="3198707" y="1245394"/>
                  </a:lnTo>
                  <a:lnTo>
                    <a:pt x="3171348" y="1278550"/>
                  </a:lnTo>
                  <a:lnTo>
                    <a:pt x="3138191" y="1305906"/>
                  </a:lnTo>
                  <a:lnTo>
                    <a:pt x="3100137" y="1326562"/>
                  </a:lnTo>
                  <a:lnTo>
                    <a:pt x="3058089" y="1339616"/>
                  </a:lnTo>
                  <a:lnTo>
                    <a:pt x="3012947" y="1344168"/>
                  </a:lnTo>
                  <a:lnTo>
                    <a:pt x="224027" y="1344168"/>
                  </a:lnTo>
                  <a:lnTo>
                    <a:pt x="178886" y="1339616"/>
                  </a:lnTo>
                  <a:lnTo>
                    <a:pt x="136838" y="1326562"/>
                  </a:lnTo>
                  <a:lnTo>
                    <a:pt x="98784" y="1305906"/>
                  </a:lnTo>
                  <a:lnTo>
                    <a:pt x="65627" y="1278550"/>
                  </a:lnTo>
                  <a:lnTo>
                    <a:pt x="38268" y="1245394"/>
                  </a:lnTo>
                  <a:lnTo>
                    <a:pt x="17609" y="1207340"/>
                  </a:lnTo>
                  <a:lnTo>
                    <a:pt x="4552" y="1165288"/>
                  </a:lnTo>
                  <a:lnTo>
                    <a:pt x="0" y="1120140"/>
                  </a:lnTo>
                  <a:lnTo>
                    <a:pt x="0" y="224028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4653947" y="4625422"/>
            <a:ext cx="158369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TECHNIKUM</a:t>
            </a:r>
            <a:endParaRPr sz="240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z="2400" b="1">
                <a:latin typeface="Calibri"/>
                <a:cs typeface="Calibri"/>
              </a:rPr>
              <a:t>5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5">
                <a:latin typeface="Calibri"/>
                <a:cs typeface="Calibri"/>
              </a:rPr>
              <a:t>lat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5" name="object 25"/>
          <p:cNvGrpSpPr/>
          <p:nvPr/>
        </p:nvGrpSpPr>
        <p:grpSpPr>
          <a:xfrm>
            <a:off x="8537447" y="4314444"/>
            <a:ext cx="3350260" cy="1365885"/>
            <a:chOff x="8537447" y="4314444"/>
            <a:chExt cx="3350260" cy="1365885"/>
          </a:xfrm>
        </p:grpSpPr>
        <p:sp>
          <p:nvSpPr>
            <p:cNvPr id="26" name="object 26"/>
            <p:cNvSpPr/>
            <p:nvPr/>
          </p:nvSpPr>
          <p:spPr>
            <a:xfrm>
              <a:off x="8537447" y="4314444"/>
              <a:ext cx="3350260" cy="1365885"/>
            </a:xfrm>
            <a:custGeom>
              <a:avLst/>
              <a:gdLst/>
              <a:ahLst/>
              <a:cxnLst/>
              <a:rect l="l" t="t" r="r" b="b"/>
              <a:pathLst>
                <a:path w="3350259" h="1365885">
                  <a:moveTo>
                    <a:pt x="3122168" y="0"/>
                  </a:moveTo>
                  <a:lnTo>
                    <a:pt x="227583" y="0"/>
                  </a:lnTo>
                  <a:lnTo>
                    <a:pt x="181706" y="4622"/>
                  </a:lnTo>
                  <a:lnTo>
                    <a:pt x="138981" y="17879"/>
                  </a:lnTo>
                  <a:lnTo>
                    <a:pt x="100322" y="38857"/>
                  </a:lnTo>
                  <a:lnTo>
                    <a:pt x="66643" y="66643"/>
                  </a:lnTo>
                  <a:lnTo>
                    <a:pt x="38857" y="100322"/>
                  </a:lnTo>
                  <a:lnTo>
                    <a:pt x="17879" y="138981"/>
                  </a:lnTo>
                  <a:lnTo>
                    <a:pt x="4622" y="181706"/>
                  </a:lnTo>
                  <a:lnTo>
                    <a:pt x="0" y="227583"/>
                  </a:lnTo>
                  <a:lnTo>
                    <a:pt x="0" y="1137919"/>
                  </a:lnTo>
                  <a:lnTo>
                    <a:pt x="4622" y="1183797"/>
                  </a:lnTo>
                  <a:lnTo>
                    <a:pt x="17879" y="1226522"/>
                  </a:lnTo>
                  <a:lnTo>
                    <a:pt x="38857" y="1265181"/>
                  </a:lnTo>
                  <a:lnTo>
                    <a:pt x="66643" y="1298860"/>
                  </a:lnTo>
                  <a:lnTo>
                    <a:pt x="100322" y="1326646"/>
                  </a:lnTo>
                  <a:lnTo>
                    <a:pt x="138981" y="1347624"/>
                  </a:lnTo>
                  <a:lnTo>
                    <a:pt x="181706" y="1360881"/>
                  </a:lnTo>
                  <a:lnTo>
                    <a:pt x="227583" y="1365503"/>
                  </a:lnTo>
                  <a:lnTo>
                    <a:pt x="3122168" y="1365503"/>
                  </a:lnTo>
                  <a:lnTo>
                    <a:pt x="3168045" y="1360881"/>
                  </a:lnTo>
                  <a:lnTo>
                    <a:pt x="3210770" y="1347624"/>
                  </a:lnTo>
                  <a:lnTo>
                    <a:pt x="3249429" y="1326646"/>
                  </a:lnTo>
                  <a:lnTo>
                    <a:pt x="3283108" y="1298860"/>
                  </a:lnTo>
                  <a:lnTo>
                    <a:pt x="3310894" y="1265181"/>
                  </a:lnTo>
                  <a:lnTo>
                    <a:pt x="3331872" y="1226522"/>
                  </a:lnTo>
                  <a:lnTo>
                    <a:pt x="3345129" y="1183797"/>
                  </a:lnTo>
                  <a:lnTo>
                    <a:pt x="3349752" y="1137919"/>
                  </a:lnTo>
                  <a:lnTo>
                    <a:pt x="3349752" y="227583"/>
                  </a:lnTo>
                  <a:lnTo>
                    <a:pt x="3345129" y="181706"/>
                  </a:lnTo>
                  <a:lnTo>
                    <a:pt x="3331872" y="138981"/>
                  </a:lnTo>
                  <a:lnTo>
                    <a:pt x="3310894" y="100322"/>
                  </a:lnTo>
                  <a:lnTo>
                    <a:pt x="3283108" y="66643"/>
                  </a:lnTo>
                  <a:lnTo>
                    <a:pt x="3249429" y="38857"/>
                  </a:lnTo>
                  <a:lnTo>
                    <a:pt x="3210770" y="17879"/>
                  </a:lnTo>
                  <a:lnTo>
                    <a:pt x="3168045" y="4622"/>
                  </a:lnTo>
                  <a:lnTo>
                    <a:pt x="3122168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537447" y="4314444"/>
              <a:ext cx="3350260" cy="1365885"/>
            </a:xfrm>
            <a:custGeom>
              <a:avLst/>
              <a:gdLst/>
              <a:ahLst/>
              <a:cxnLst/>
              <a:rect l="l" t="t" r="r" b="b"/>
              <a:pathLst>
                <a:path w="3350259" h="1365885">
                  <a:moveTo>
                    <a:pt x="0" y="227583"/>
                  </a:moveTo>
                  <a:lnTo>
                    <a:pt x="4622" y="181706"/>
                  </a:lnTo>
                  <a:lnTo>
                    <a:pt x="17879" y="138981"/>
                  </a:lnTo>
                  <a:lnTo>
                    <a:pt x="38857" y="100322"/>
                  </a:lnTo>
                  <a:lnTo>
                    <a:pt x="66643" y="66643"/>
                  </a:lnTo>
                  <a:lnTo>
                    <a:pt x="100322" y="38857"/>
                  </a:lnTo>
                  <a:lnTo>
                    <a:pt x="138981" y="17879"/>
                  </a:lnTo>
                  <a:lnTo>
                    <a:pt x="181706" y="4622"/>
                  </a:lnTo>
                  <a:lnTo>
                    <a:pt x="227583" y="0"/>
                  </a:lnTo>
                  <a:lnTo>
                    <a:pt x="3122168" y="0"/>
                  </a:lnTo>
                  <a:lnTo>
                    <a:pt x="3168045" y="4622"/>
                  </a:lnTo>
                  <a:lnTo>
                    <a:pt x="3210770" y="17879"/>
                  </a:lnTo>
                  <a:lnTo>
                    <a:pt x="3249429" y="38857"/>
                  </a:lnTo>
                  <a:lnTo>
                    <a:pt x="3283108" y="66643"/>
                  </a:lnTo>
                  <a:lnTo>
                    <a:pt x="3310894" y="100322"/>
                  </a:lnTo>
                  <a:lnTo>
                    <a:pt x="3331872" y="138981"/>
                  </a:lnTo>
                  <a:lnTo>
                    <a:pt x="3345129" y="181706"/>
                  </a:lnTo>
                  <a:lnTo>
                    <a:pt x="3349752" y="227583"/>
                  </a:lnTo>
                  <a:lnTo>
                    <a:pt x="3349752" y="1137919"/>
                  </a:lnTo>
                  <a:lnTo>
                    <a:pt x="3345129" y="1183797"/>
                  </a:lnTo>
                  <a:lnTo>
                    <a:pt x="3331872" y="1226522"/>
                  </a:lnTo>
                  <a:lnTo>
                    <a:pt x="3310894" y="1265181"/>
                  </a:lnTo>
                  <a:lnTo>
                    <a:pt x="3283108" y="1298860"/>
                  </a:lnTo>
                  <a:lnTo>
                    <a:pt x="3249429" y="1326646"/>
                  </a:lnTo>
                  <a:lnTo>
                    <a:pt x="3210770" y="1347624"/>
                  </a:lnTo>
                  <a:lnTo>
                    <a:pt x="3168045" y="1360881"/>
                  </a:lnTo>
                  <a:lnTo>
                    <a:pt x="3122168" y="1365503"/>
                  </a:lnTo>
                  <a:lnTo>
                    <a:pt x="227583" y="1365503"/>
                  </a:lnTo>
                  <a:lnTo>
                    <a:pt x="181706" y="1360881"/>
                  </a:lnTo>
                  <a:lnTo>
                    <a:pt x="138981" y="1347624"/>
                  </a:lnTo>
                  <a:lnTo>
                    <a:pt x="100322" y="1326646"/>
                  </a:lnTo>
                  <a:lnTo>
                    <a:pt x="66643" y="1298860"/>
                  </a:lnTo>
                  <a:lnTo>
                    <a:pt x="38857" y="1265181"/>
                  </a:lnTo>
                  <a:lnTo>
                    <a:pt x="17879" y="1226522"/>
                  </a:lnTo>
                  <a:lnTo>
                    <a:pt x="4622" y="1183797"/>
                  </a:lnTo>
                  <a:lnTo>
                    <a:pt x="0" y="1137919"/>
                  </a:lnTo>
                  <a:lnTo>
                    <a:pt x="0" y="22758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8818163" y="4427510"/>
            <a:ext cx="257683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20">
                <a:latin typeface="Calibri"/>
                <a:cs typeface="Calibri"/>
              </a:rPr>
              <a:t>BRANŻOWA</a:t>
            </a:r>
            <a:r>
              <a:rPr sz="2400" b="1" spc="-6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SZKOŁA</a:t>
            </a:r>
            <a:endParaRPr sz="24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2400" b="1">
                <a:latin typeface="Calibri"/>
                <a:cs typeface="Calibri"/>
              </a:rPr>
              <a:t>I</a:t>
            </a:r>
            <a:r>
              <a:rPr sz="2400" b="1" spc="-10">
                <a:latin typeface="Calibri"/>
                <a:cs typeface="Calibri"/>
              </a:rPr>
              <a:t> STOPNIA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3</a:t>
            </a:r>
            <a:r>
              <a:rPr sz="2400" b="1" spc="-10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lata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6" name="object 32"/>
          <p:cNvGrpSpPr/>
          <p:nvPr/>
        </p:nvGrpSpPr>
        <p:grpSpPr>
          <a:xfrm>
            <a:off x="579057" y="2804941"/>
            <a:ext cx="5417820" cy="1299210"/>
            <a:chOff x="713231" y="2804160"/>
            <a:chExt cx="5417820" cy="1299210"/>
          </a:xfrm>
        </p:grpSpPr>
        <p:sp>
          <p:nvSpPr>
            <p:cNvPr id="33" name="object 33"/>
            <p:cNvSpPr/>
            <p:nvPr/>
          </p:nvSpPr>
          <p:spPr>
            <a:xfrm>
              <a:off x="713231" y="2804160"/>
              <a:ext cx="5417820" cy="1161415"/>
            </a:xfrm>
            <a:custGeom>
              <a:avLst/>
              <a:gdLst/>
              <a:ahLst/>
              <a:cxnLst/>
              <a:rect l="l" t="t" r="r" b="b"/>
              <a:pathLst>
                <a:path w="5417820" h="1161414">
                  <a:moveTo>
                    <a:pt x="5224272" y="0"/>
                  </a:moveTo>
                  <a:lnTo>
                    <a:pt x="193548" y="0"/>
                  </a:lnTo>
                  <a:lnTo>
                    <a:pt x="149168" y="5109"/>
                  </a:lnTo>
                  <a:lnTo>
                    <a:pt x="108429" y="19665"/>
                  </a:lnTo>
                  <a:lnTo>
                    <a:pt x="72492" y="42507"/>
                  </a:lnTo>
                  <a:lnTo>
                    <a:pt x="42519" y="72476"/>
                  </a:lnTo>
                  <a:lnTo>
                    <a:pt x="19672" y="108412"/>
                  </a:lnTo>
                  <a:lnTo>
                    <a:pt x="5111" y="149156"/>
                  </a:lnTo>
                  <a:lnTo>
                    <a:pt x="0" y="193548"/>
                  </a:lnTo>
                  <a:lnTo>
                    <a:pt x="0" y="967739"/>
                  </a:lnTo>
                  <a:lnTo>
                    <a:pt x="5111" y="1012131"/>
                  </a:lnTo>
                  <a:lnTo>
                    <a:pt x="19672" y="1052875"/>
                  </a:lnTo>
                  <a:lnTo>
                    <a:pt x="42519" y="1088811"/>
                  </a:lnTo>
                  <a:lnTo>
                    <a:pt x="72492" y="1118780"/>
                  </a:lnTo>
                  <a:lnTo>
                    <a:pt x="108429" y="1141622"/>
                  </a:lnTo>
                  <a:lnTo>
                    <a:pt x="149168" y="1156178"/>
                  </a:lnTo>
                  <a:lnTo>
                    <a:pt x="193548" y="1161288"/>
                  </a:lnTo>
                  <a:lnTo>
                    <a:pt x="5224272" y="1161288"/>
                  </a:lnTo>
                  <a:lnTo>
                    <a:pt x="5268663" y="1156178"/>
                  </a:lnTo>
                  <a:lnTo>
                    <a:pt x="5309407" y="1141622"/>
                  </a:lnTo>
                  <a:lnTo>
                    <a:pt x="5345343" y="1118780"/>
                  </a:lnTo>
                  <a:lnTo>
                    <a:pt x="5375312" y="1088811"/>
                  </a:lnTo>
                  <a:lnTo>
                    <a:pt x="5398154" y="1052875"/>
                  </a:lnTo>
                  <a:lnTo>
                    <a:pt x="5412710" y="1012131"/>
                  </a:lnTo>
                  <a:lnTo>
                    <a:pt x="5417820" y="967739"/>
                  </a:lnTo>
                  <a:lnTo>
                    <a:pt x="5417820" y="193548"/>
                  </a:lnTo>
                  <a:lnTo>
                    <a:pt x="5412710" y="149156"/>
                  </a:lnTo>
                  <a:lnTo>
                    <a:pt x="5398154" y="108412"/>
                  </a:lnTo>
                  <a:lnTo>
                    <a:pt x="5375312" y="72476"/>
                  </a:lnTo>
                  <a:lnTo>
                    <a:pt x="5345343" y="42507"/>
                  </a:lnTo>
                  <a:lnTo>
                    <a:pt x="5309407" y="19665"/>
                  </a:lnTo>
                  <a:lnTo>
                    <a:pt x="5268663" y="5109"/>
                  </a:lnTo>
                  <a:lnTo>
                    <a:pt x="5224272" y="0"/>
                  </a:lnTo>
                  <a:close/>
                </a:path>
              </a:pathLst>
            </a:custGeom>
            <a:solidFill>
              <a:srgbClr val="F8CE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713231" y="2804160"/>
              <a:ext cx="5417820" cy="1161415"/>
            </a:xfrm>
            <a:custGeom>
              <a:avLst/>
              <a:gdLst/>
              <a:ahLst/>
              <a:cxnLst/>
              <a:rect l="l" t="t" r="r" b="b"/>
              <a:pathLst>
                <a:path w="5417820" h="1161414">
                  <a:moveTo>
                    <a:pt x="0" y="193548"/>
                  </a:moveTo>
                  <a:lnTo>
                    <a:pt x="5111" y="149156"/>
                  </a:lnTo>
                  <a:lnTo>
                    <a:pt x="19672" y="108412"/>
                  </a:lnTo>
                  <a:lnTo>
                    <a:pt x="42519" y="72476"/>
                  </a:lnTo>
                  <a:lnTo>
                    <a:pt x="72492" y="42507"/>
                  </a:lnTo>
                  <a:lnTo>
                    <a:pt x="108429" y="19665"/>
                  </a:lnTo>
                  <a:lnTo>
                    <a:pt x="149168" y="5109"/>
                  </a:lnTo>
                  <a:lnTo>
                    <a:pt x="193548" y="0"/>
                  </a:lnTo>
                  <a:lnTo>
                    <a:pt x="5224272" y="0"/>
                  </a:lnTo>
                  <a:lnTo>
                    <a:pt x="5268663" y="5109"/>
                  </a:lnTo>
                  <a:lnTo>
                    <a:pt x="5309407" y="19665"/>
                  </a:lnTo>
                  <a:lnTo>
                    <a:pt x="5345343" y="42507"/>
                  </a:lnTo>
                  <a:lnTo>
                    <a:pt x="5375312" y="72476"/>
                  </a:lnTo>
                  <a:lnTo>
                    <a:pt x="5398154" y="108412"/>
                  </a:lnTo>
                  <a:lnTo>
                    <a:pt x="5412710" y="149156"/>
                  </a:lnTo>
                  <a:lnTo>
                    <a:pt x="5417820" y="193548"/>
                  </a:lnTo>
                  <a:lnTo>
                    <a:pt x="5417820" y="967739"/>
                  </a:lnTo>
                  <a:lnTo>
                    <a:pt x="5412710" y="1012131"/>
                  </a:lnTo>
                  <a:lnTo>
                    <a:pt x="5398154" y="1052875"/>
                  </a:lnTo>
                  <a:lnTo>
                    <a:pt x="5375312" y="1088811"/>
                  </a:lnTo>
                  <a:lnTo>
                    <a:pt x="5345343" y="1118780"/>
                  </a:lnTo>
                  <a:lnTo>
                    <a:pt x="5309407" y="1141622"/>
                  </a:lnTo>
                  <a:lnTo>
                    <a:pt x="5268663" y="1156178"/>
                  </a:lnTo>
                  <a:lnTo>
                    <a:pt x="5224272" y="1161288"/>
                  </a:lnTo>
                  <a:lnTo>
                    <a:pt x="193548" y="1161288"/>
                  </a:lnTo>
                  <a:lnTo>
                    <a:pt x="149168" y="1156178"/>
                  </a:lnTo>
                  <a:lnTo>
                    <a:pt x="108429" y="1141622"/>
                  </a:lnTo>
                  <a:lnTo>
                    <a:pt x="72492" y="1118780"/>
                  </a:lnTo>
                  <a:lnTo>
                    <a:pt x="42519" y="1088811"/>
                  </a:lnTo>
                  <a:lnTo>
                    <a:pt x="19672" y="1052875"/>
                  </a:lnTo>
                  <a:lnTo>
                    <a:pt x="5111" y="1012131"/>
                  </a:lnTo>
                  <a:lnTo>
                    <a:pt x="0" y="967739"/>
                  </a:lnTo>
                  <a:lnTo>
                    <a:pt x="0" y="193548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49140" y="3497580"/>
              <a:ext cx="496062" cy="605790"/>
            </a:xfrm>
            <a:prstGeom prst="rect">
              <a:avLst/>
            </a:prstGeom>
          </p:spPr>
        </p:pic>
      </p:grpSp>
      <p:sp>
        <p:nvSpPr>
          <p:cNvPr id="40" name="object 40"/>
          <p:cNvSpPr txBox="1"/>
          <p:nvPr/>
        </p:nvSpPr>
        <p:spPr>
          <a:xfrm>
            <a:off x="1248867" y="2824429"/>
            <a:ext cx="4746625" cy="1084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92430" algn="ctr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SZKOŁA</a:t>
            </a:r>
            <a:r>
              <a:rPr sz="2400" b="1" spc="-12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POLICEALNA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400" b="1" spc="-20">
                <a:latin typeface="Calibri"/>
                <a:cs typeface="Calibri"/>
              </a:rPr>
              <a:t>KWALIFIKACYJNE</a:t>
            </a:r>
            <a:r>
              <a:rPr sz="2400" b="1" spc="-90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KURSY</a:t>
            </a:r>
            <a:r>
              <a:rPr sz="2400" b="1" spc="-9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ZAWODOWE</a:t>
            </a:r>
            <a:endParaRPr sz="2400">
              <a:latin typeface="Calibri"/>
              <a:cs typeface="Calibri"/>
            </a:endParaRPr>
          </a:p>
          <a:p>
            <a:pPr marL="2899410">
              <a:lnSpc>
                <a:spcPct val="100000"/>
              </a:lnSpc>
              <a:spcBef>
                <a:spcPts val="45"/>
              </a:spcBef>
            </a:pPr>
            <a:r>
              <a:rPr sz="2100" b="1">
                <a:latin typeface="Calibri"/>
                <a:cs typeface="Calibri"/>
              </a:rPr>
              <a:t>(KKZ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–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od</a:t>
            </a:r>
            <a:r>
              <a:rPr sz="2100" b="1" spc="3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18</a:t>
            </a:r>
            <a:r>
              <a:rPr sz="2100" b="1" spc="10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lat)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7" name="object 41"/>
          <p:cNvGrpSpPr/>
          <p:nvPr/>
        </p:nvGrpSpPr>
        <p:grpSpPr>
          <a:xfrm>
            <a:off x="6771131" y="2769107"/>
            <a:ext cx="4566285" cy="1129665"/>
            <a:chOff x="6771131" y="2769107"/>
            <a:chExt cx="4566285" cy="1129665"/>
          </a:xfrm>
        </p:grpSpPr>
        <p:sp>
          <p:nvSpPr>
            <p:cNvPr id="42" name="object 42"/>
            <p:cNvSpPr/>
            <p:nvPr/>
          </p:nvSpPr>
          <p:spPr>
            <a:xfrm>
              <a:off x="6771131" y="2769107"/>
              <a:ext cx="4566285" cy="1129665"/>
            </a:xfrm>
            <a:custGeom>
              <a:avLst/>
              <a:gdLst/>
              <a:ahLst/>
              <a:cxnLst/>
              <a:rect l="l" t="t" r="r" b="b"/>
              <a:pathLst>
                <a:path w="4566284" h="1129664">
                  <a:moveTo>
                    <a:pt x="4377690" y="0"/>
                  </a:moveTo>
                  <a:lnTo>
                    <a:pt x="188214" y="0"/>
                  </a:lnTo>
                  <a:lnTo>
                    <a:pt x="138200" y="6727"/>
                  </a:lnTo>
                  <a:lnTo>
                    <a:pt x="93246" y="25710"/>
                  </a:lnTo>
                  <a:lnTo>
                    <a:pt x="55149" y="55149"/>
                  </a:lnTo>
                  <a:lnTo>
                    <a:pt x="25710" y="93246"/>
                  </a:lnTo>
                  <a:lnTo>
                    <a:pt x="6727" y="138200"/>
                  </a:lnTo>
                  <a:lnTo>
                    <a:pt x="0" y="188213"/>
                  </a:lnTo>
                  <a:lnTo>
                    <a:pt x="0" y="941069"/>
                  </a:lnTo>
                  <a:lnTo>
                    <a:pt x="6727" y="991083"/>
                  </a:lnTo>
                  <a:lnTo>
                    <a:pt x="25710" y="1036037"/>
                  </a:lnTo>
                  <a:lnTo>
                    <a:pt x="55149" y="1074134"/>
                  </a:lnTo>
                  <a:lnTo>
                    <a:pt x="93246" y="1103573"/>
                  </a:lnTo>
                  <a:lnTo>
                    <a:pt x="138200" y="1122556"/>
                  </a:lnTo>
                  <a:lnTo>
                    <a:pt x="188214" y="1129283"/>
                  </a:lnTo>
                  <a:lnTo>
                    <a:pt x="4377690" y="1129283"/>
                  </a:lnTo>
                  <a:lnTo>
                    <a:pt x="4427703" y="1122556"/>
                  </a:lnTo>
                  <a:lnTo>
                    <a:pt x="4472657" y="1103573"/>
                  </a:lnTo>
                  <a:lnTo>
                    <a:pt x="4510754" y="1074134"/>
                  </a:lnTo>
                  <a:lnTo>
                    <a:pt x="4540193" y="1036037"/>
                  </a:lnTo>
                  <a:lnTo>
                    <a:pt x="4559176" y="991083"/>
                  </a:lnTo>
                  <a:lnTo>
                    <a:pt x="4565904" y="941069"/>
                  </a:lnTo>
                  <a:lnTo>
                    <a:pt x="4565904" y="188213"/>
                  </a:lnTo>
                  <a:lnTo>
                    <a:pt x="4559176" y="138200"/>
                  </a:lnTo>
                  <a:lnTo>
                    <a:pt x="4540193" y="93246"/>
                  </a:lnTo>
                  <a:lnTo>
                    <a:pt x="4510754" y="55149"/>
                  </a:lnTo>
                  <a:lnTo>
                    <a:pt x="4472657" y="25710"/>
                  </a:lnTo>
                  <a:lnTo>
                    <a:pt x="4427703" y="6727"/>
                  </a:lnTo>
                  <a:lnTo>
                    <a:pt x="4377690" y="0"/>
                  </a:lnTo>
                  <a:close/>
                </a:path>
              </a:pathLst>
            </a:custGeom>
            <a:solidFill>
              <a:srgbClr val="FCD27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6771131" y="2769107"/>
              <a:ext cx="4566285" cy="1129665"/>
            </a:xfrm>
            <a:custGeom>
              <a:avLst/>
              <a:gdLst/>
              <a:ahLst/>
              <a:cxnLst/>
              <a:rect l="l" t="t" r="r" b="b"/>
              <a:pathLst>
                <a:path w="4566284" h="1129664">
                  <a:moveTo>
                    <a:pt x="0" y="188213"/>
                  </a:moveTo>
                  <a:lnTo>
                    <a:pt x="6727" y="138200"/>
                  </a:lnTo>
                  <a:lnTo>
                    <a:pt x="25710" y="93246"/>
                  </a:lnTo>
                  <a:lnTo>
                    <a:pt x="55149" y="55149"/>
                  </a:lnTo>
                  <a:lnTo>
                    <a:pt x="93246" y="25710"/>
                  </a:lnTo>
                  <a:lnTo>
                    <a:pt x="138200" y="6727"/>
                  </a:lnTo>
                  <a:lnTo>
                    <a:pt x="188214" y="0"/>
                  </a:lnTo>
                  <a:lnTo>
                    <a:pt x="4377690" y="0"/>
                  </a:lnTo>
                  <a:lnTo>
                    <a:pt x="4427703" y="6727"/>
                  </a:lnTo>
                  <a:lnTo>
                    <a:pt x="4472657" y="25710"/>
                  </a:lnTo>
                  <a:lnTo>
                    <a:pt x="4510754" y="55149"/>
                  </a:lnTo>
                  <a:lnTo>
                    <a:pt x="4540193" y="93246"/>
                  </a:lnTo>
                  <a:lnTo>
                    <a:pt x="4559176" y="138200"/>
                  </a:lnTo>
                  <a:lnTo>
                    <a:pt x="4565904" y="188213"/>
                  </a:lnTo>
                  <a:lnTo>
                    <a:pt x="4565904" y="941069"/>
                  </a:lnTo>
                  <a:lnTo>
                    <a:pt x="4559176" y="991083"/>
                  </a:lnTo>
                  <a:lnTo>
                    <a:pt x="4540193" y="1036037"/>
                  </a:lnTo>
                  <a:lnTo>
                    <a:pt x="4510754" y="1074134"/>
                  </a:lnTo>
                  <a:lnTo>
                    <a:pt x="4472657" y="1103573"/>
                  </a:lnTo>
                  <a:lnTo>
                    <a:pt x="4427703" y="1122556"/>
                  </a:lnTo>
                  <a:lnTo>
                    <a:pt x="4377690" y="1129283"/>
                  </a:lnTo>
                  <a:lnTo>
                    <a:pt x="188214" y="1129283"/>
                  </a:lnTo>
                  <a:lnTo>
                    <a:pt x="138200" y="1122556"/>
                  </a:lnTo>
                  <a:lnTo>
                    <a:pt x="93246" y="1103573"/>
                  </a:lnTo>
                  <a:lnTo>
                    <a:pt x="55149" y="1074134"/>
                  </a:lnTo>
                  <a:lnTo>
                    <a:pt x="25710" y="1036037"/>
                  </a:lnTo>
                  <a:lnTo>
                    <a:pt x="6727" y="991083"/>
                  </a:lnTo>
                  <a:lnTo>
                    <a:pt x="0" y="941069"/>
                  </a:lnTo>
                  <a:lnTo>
                    <a:pt x="0" y="18821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7960422" y="2791649"/>
            <a:ext cx="3063875" cy="1084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z="2400" b="1" spc="-20">
                <a:latin typeface="Calibri"/>
                <a:cs typeface="Calibri"/>
              </a:rPr>
              <a:t>KWALIFIKACYJNE</a:t>
            </a:r>
            <a:r>
              <a:rPr sz="2400" b="1" spc="-55">
                <a:latin typeface="Calibri"/>
                <a:cs typeface="Calibri"/>
              </a:rPr>
              <a:t> </a:t>
            </a:r>
            <a:r>
              <a:rPr sz="2400" b="1" spc="-20">
                <a:latin typeface="Calibri"/>
                <a:cs typeface="Calibri"/>
              </a:rPr>
              <a:t>KURSY</a:t>
            </a:r>
            <a:endParaRPr sz="240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</a:pPr>
            <a:r>
              <a:rPr sz="2400" b="1" spc="-10">
                <a:latin typeface="Calibri"/>
                <a:cs typeface="Calibri"/>
              </a:rPr>
              <a:t>ZAWODOWE</a:t>
            </a:r>
            <a:endParaRPr sz="2400">
              <a:latin typeface="Calibri"/>
              <a:cs typeface="Calibri"/>
            </a:endParaRPr>
          </a:p>
          <a:p>
            <a:pPr marL="1216660">
              <a:lnSpc>
                <a:spcPct val="100000"/>
              </a:lnSpc>
              <a:spcBef>
                <a:spcPts val="45"/>
              </a:spcBef>
            </a:pPr>
            <a:r>
              <a:rPr sz="2100" b="1">
                <a:latin typeface="Calibri"/>
                <a:cs typeface="Calibri"/>
              </a:rPr>
              <a:t>(KKZ</a:t>
            </a:r>
            <a:r>
              <a:rPr sz="2100" b="1" spc="30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–</a:t>
            </a:r>
            <a:r>
              <a:rPr sz="2100" b="1" spc="2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od</a:t>
            </a:r>
            <a:r>
              <a:rPr sz="2100" b="1" spc="35">
                <a:latin typeface="Calibri"/>
                <a:cs typeface="Calibri"/>
              </a:rPr>
              <a:t> </a:t>
            </a:r>
            <a:r>
              <a:rPr sz="2100" b="1">
                <a:latin typeface="Calibri"/>
                <a:cs typeface="Calibri"/>
              </a:rPr>
              <a:t>18</a:t>
            </a:r>
            <a:r>
              <a:rPr sz="2100" b="1" spc="10">
                <a:latin typeface="Calibri"/>
                <a:cs typeface="Calibri"/>
              </a:rPr>
              <a:t> </a:t>
            </a:r>
            <a:r>
              <a:rPr sz="2100" b="1" spc="-20">
                <a:latin typeface="Calibri"/>
                <a:cs typeface="Calibri"/>
              </a:rPr>
              <a:t>lat)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10" name="object 50"/>
          <p:cNvGrpSpPr/>
          <p:nvPr/>
        </p:nvGrpSpPr>
        <p:grpSpPr>
          <a:xfrm>
            <a:off x="7813548" y="1641348"/>
            <a:ext cx="3473450" cy="925194"/>
            <a:chOff x="7813548" y="1641348"/>
            <a:chExt cx="3473450" cy="925194"/>
          </a:xfrm>
        </p:grpSpPr>
        <p:sp>
          <p:nvSpPr>
            <p:cNvPr id="51" name="object 51"/>
            <p:cNvSpPr/>
            <p:nvPr/>
          </p:nvSpPr>
          <p:spPr>
            <a:xfrm>
              <a:off x="7813548" y="1641348"/>
              <a:ext cx="3473450" cy="925194"/>
            </a:xfrm>
            <a:custGeom>
              <a:avLst/>
              <a:gdLst/>
              <a:ahLst/>
              <a:cxnLst/>
              <a:rect l="l" t="t" r="r" b="b"/>
              <a:pathLst>
                <a:path w="3473450" h="925194">
                  <a:moveTo>
                    <a:pt x="3319018" y="0"/>
                  </a:moveTo>
                  <a:lnTo>
                    <a:pt x="154177" y="0"/>
                  </a:lnTo>
                  <a:lnTo>
                    <a:pt x="105468" y="7865"/>
                  </a:lnTo>
                  <a:lnTo>
                    <a:pt x="63148" y="29764"/>
                  </a:lnTo>
                  <a:lnTo>
                    <a:pt x="29764" y="63148"/>
                  </a:lnTo>
                  <a:lnTo>
                    <a:pt x="7865" y="105468"/>
                  </a:lnTo>
                  <a:lnTo>
                    <a:pt x="0" y="154177"/>
                  </a:lnTo>
                  <a:lnTo>
                    <a:pt x="0" y="770889"/>
                  </a:lnTo>
                  <a:lnTo>
                    <a:pt x="7865" y="819599"/>
                  </a:lnTo>
                  <a:lnTo>
                    <a:pt x="29764" y="861919"/>
                  </a:lnTo>
                  <a:lnTo>
                    <a:pt x="63148" y="895303"/>
                  </a:lnTo>
                  <a:lnTo>
                    <a:pt x="105468" y="917202"/>
                  </a:lnTo>
                  <a:lnTo>
                    <a:pt x="154177" y="925067"/>
                  </a:lnTo>
                  <a:lnTo>
                    <a:pt x="3319018" y="925067"/>
                  </a:lnTo>
                  <a:lnTo>
                    <a:pt x="3367727" y="917202"/>
                  </a:lnTo>
                  <a:lnTo>
                    <a:pt x="3410047" y="895303"/>
                  </a:lnTo>
                  <a:lnTo>
                    <a:pt x="3443431" y="861919"/>
                  </a:lnTo>
                  <a:lnTo>
                    <a:pt x="3465330" y="819599"/>
                  </a:lnTo>
                  <a:lnTo>
                    <a:pt x="3473196" y="770889"/>
                  </a:lnTo>
                  <a:lnTo>
                    <a:pt x="3473196" y="154177"/>
                  </a:lnTo>
                  <a:lnTo>
                    <a:pt x="3465330" y="105468"/>
                  </a:lnTo>
                  <a:lnTo>
                    <a:pt x="3443431" y="63148"/>
                  </a:lnTo>
                  <a:lnTo>
                    <a:pt x="3410047" y="29764"/>
                  </a:lnTo>
                  <a:lnTo>
                    <a:pt x="3367727" y="7865"/>
                  </a:lnTo>
                  <a:lnTo>
                    <a:pt x="3319018" y="0"/>
                  </a:lnTo>
                  <a:close/>
                </a:path>
              </a:pathLst>
            </a:custGeom>
            <a:solidFill>
              <a:srgbClr val="42AE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7813548" y="1641348"/>
              <a:ext cx="3473450" cy="925194"/>
            </a:xfrm>
            <a:custGeom>
              <a:avLst/>
              <a:gdLst/>
              <a:ahLst/>
              <a:cxnLst/>
              <a:rect l="l" t="t" r="r" b="b"/>
              <a:pathLst>
                <a:path w="3473450" h="925194">
                  <a:moveTo>
                    <a:pt x="0" y="154177"/>
                  </a:moveTo>
                  <a:lnTo>
                    <a:pt x="7865" y="105468"/>
                  </a:lnTo>
                  <a:lnTo>
                    <a:pt x="29764" y="63148"/>
                  </a:lnTo>
                  <a:lnTo>
                    <a:pt x="63148" y="29764"/>
                  </a:lnTo>
                  <a:lnTo>
                    <a:pt x="105468" y="7865"/>
                  </a:lnTo>
                  <a:lnTo>
                    <a:pt x="154177" y="0"/>
                  </a:lnTo>
                  <a:lnTo>
                    <a:pt x="3319018" y="0"/>
                  </a:lnTo>
                  <a:lnTo>
                    <a:pt x="3367727" y="7865"/>
                  </a:lnTo>
                  <a:lnTo>
                    <a:pt x="3410047" y="29764"/>
                  </a:lnTo>
                  <a:lnTo>
                    <a:pt x="3443431" y="63148"/>
                  </a:lnTo>
                  <a:lnTo>
                    <a:pt x="3465330" y="105468"/>
                  </a:lnTo>
                  <a:lnTo>
                    <a:pt x="3473196" y="154177"/>
                  </a:lnTo>
                  <a:lnTo>
                    <a:pt x="3473196" y="770889"/>
                  </a:lnTo>
                  <a:lnTo>
                    <a:pt x="3465330" y="819599"/>
                  </a:lnTo>
                  <a:lnTo>
                    <a:pt x="3443431" y="861919"/>
                  </a:lnTo>
                  <a:lnTo>
                    <a:pt x="3410047" y="895303"/>
                  </a:lnTo>
                  <a:lnTo>
                    <a:pt x="3367727" y="917202"/>
                  </a:lnTo>
                  <a:lnTo>
                    <a:pt x="3319018" y="925067"/>
                  </a:lnTo>
                  <a:lnTo>
                    <a:pt x="154177" y="925067"/>
                  </a:lnTo>
                  <a:lnTo>
                    <a:pt x="105468" y="917202"/>
                  </a:lnTo>
                  <a:lnTo>
                    <a:pt x="63148" y="895303"/>
                  </a:lnTo>
                  <a:lnTo>
                    <a:pt x="29764" y="861919"/>
                  </a:lnTo>
                  <a:lnTo>
                    <a:pt x="7865" y="819599"/>
                  </a:lnTo>
                  <a:lnTo>
                    <a:pt x="0" y="770889"/>
                  </a:lnTo>
                  <a:lnTo>
                    <a:pt x="0" y="154177"/>
                  </a:lnTo>
                  <a:close/>
                </a:path>
              </a:pathLst>
            </a:custGeom>
            <a:ln w="12192">
              <a:solidFill>
                <a:srgbClr val="6EC5C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7984144" y="1883010"/>
            <a:ext cx="32061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>
                <a:latin typeface="Calibri"/>
                <a:cs typeface="Calibri"/>
              </a:rPr>
              <a:t>LICEUM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DLA</a:t>
            </a:r>
            <a:r>
              <a:rPr sz="2400" b="1" spc="-5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DOROSŁYCH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2" name="object 55"/>
          <p:cNvGrpSpPr/>
          <p:nvPr/>
        </p:nvGrpSpPr>
        <p:grpSpPr>
          <a:xfrm>
            <a:off x="1597849" y="1703817"/>
            <a:ext cx="4174490" cy="710565"/>
            <a:chOff x="1598676" y="1761744"/>
            <a:chExt cx="4174490" cy="710565"/>
          </a:xfrm>
        </p:grpSpPr>
        <p:sp>
          <p:nvSpPr>
            <p:cNvPr id="56" name="object 56"/>
            <p:cNvSpPr/>
            <p:nvPr/>
          </p:nvSpPr>
          <p:spPr>
            <a:xfrm>
              <a:off x="1598676" y="1761744"/>
              <a:ext cx="4174490" cy="710565"/>
            </a:xfrm>
            <a:custGeom>
              <a:avLst/>
              <a:gdLst/>
              <a:ahLst/>
              <a:cxnLst/>
              <a:rect l="l" t="t" r="r" b="b"/>
              <a:pathLst>
                <a:path w="4174490" h="710564">
                  <a:moveTo>
                    <a:pt x="4055872" y="0"/>
                  </a:moveTo>
                  <a:lnTo>
                    <a:pt x="118363" y="0"/>
                  </a:lnTo>
                  <a:lnTo>
                    <a:pt x="72276" y="9296"/>
                  </a:lnTo>
                  <a:lnTo>
                    <a:pt x="34655" y="34655"/>
                  </a:lnTo>
                  <a:lnTo>
                    <a:pt x="9296" y="72276"/>
                  </a:lnTo>
                  <a:lnTo>
                    <a:pt x="0" y="118363"/>
                  </a:lnTo>
                  <a:lnTo>
                    <a:pt x="0" y="591819"/>
                  </a:lnTo>
                  <a:lnTo>
                    <a:pt x="9296" y="637907"/>
                  </a:lnTo>
                  <a:lnTo>
                    <a:pt x="34655" y="675528"/>
                  </a:lnTo>
                  <a:lnTo>
                    <a:pt x="72276" y="700887"/>
                  </a:lnTo>
                  <a:lnTo>
                    <a:pt x="118363" y="710183"/>
                  </a:lnTo>
                  <a:lnTo>
                    <a:pt x="4055872" y="710183"/>
                  </a:lnTo>
                  <a:lnTo>
                    <a:pt x="4101959" y="700887"/>
                  </a:lnTo>
                  <a:lnTo>
                    <a:pt x="4139580" y="675528"/>
                  </a:lnTo>
                  <a:lnTo>
                    <a:pt x="4164939" y="637907"/>
                  </a:lnTo>
                  <a:lnTo>
                    <a:pt x="4174236" y="591819"/>
                  </a:lnTo>
                  <a:lnTo>
                    <a:pt x="4174236" y="118363"/>
                  </a:lnTo>
                  <a:lnTo>
                    <a:pt x="4164939" y="72276"/>
                  </a:lnTo>
                  <a:lnTo>
                    <a:pt x="4139580" y="34655"/>
                  </a:lnTo>
                  <a:lnTo>
                    <a:pt x="4101959" y="9296"/>
                  </a:lnTo>
                  <a:lnTo>
                    <a:pt x="4055872" y="0"/>
                  </a:lnTo>
                  <a:close/>
                </a:path>
              </a:pathLst>
            </a:custGeom>
            <a:solidFill>
              <a:srgbClr val="E1E7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1598676" y="1761744"/>
              <a:ext cx="4174490" cy="710565"/>
            </a:xfrm>
            <a:custGeom>
              <a:avLst/>
              <a:gdLst/>
              <a:ahLst/>
              <a:cxnLst/>
              <a:rect l="l" t="t" r="r" b="b"/>
              <a:pathLst>
                <a:path w="4174490" h="710564">
                  <a:moveTo>
                    <a:pt x="0" y="118363"/>
                  </a:moveTo>
                  <a:lnTo>
                    <a:pt x="9296" y="72276"/>
                  </a:lnTo>
                  <a:lnTo>
                    <a:pt x="34655" y="34655"/>
                  </a:lnTo>
                  <a:lnTo>
                    <a:pt x="72276" y="9296"/>
                  </a:lnTo>
                  <a:lnTo>
                    <a:pt x="118363" y="0"/>
                  </a:lnTo>
                  <a:lnTo>
                    <a:pt x="4055872" y="0"/>
                  </a:lnTo>
                  <a:lnTo>
                    <a:pt x="4101959" y="9296"/>
                  </a:lnTo>
                  <a:lnTo>
                    <a:pt x="4139580" y="34655"/>
                  </a:lnTo>
                  <a:lnTo>
                    <a:pt x="4164939" y="72276"/>
                  </a:lnTo>
                  <a:lnTo>
                    <a:pt x="4174236" y="118363"/>
                  </a:lnTo>
                  <a:lnTo>
                    <a:pt x="4174236" y="591819"/>
                  </a:lnTo>
                  <a:lnTo>
                    <a:pt x="4164939" y="637907"/>
                  </a:lnTo>
                  <a:lnTo>
                    <a:pt x="4139580" y="675528"/>
                  </a:lnTo>
                  <a:lnTo>
                    <a:pt x="4101959" y="700887"/>
                  </a:lnTo>
                  <a:lnTo>
                    <a:pt x="4055872" y="710183"/>
                  </a:lnTo>
                  <a:lnTo>
                    <a:pt x="118363" y="710183"/>
                  </a:lnTo>
                  <a:lnTo>
                    <a:pt x="72276" y="700887"/>
                  </a:lnTo>
                  <a:lnTo>
                    <a:pt x="34655" y="675528"/>
                  </a:lnTo>
                  <a:lnTo>
                    <a:pt x="9296" y="637907"/>
                  </a:lnTo>
                  <a:lnTo>
                    <a:pt x="0" y="591819"/>
                  </a:lnTo>
                  <a:lnTo>
                    <a:pt x="0" y="118363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9" name="object 59"/>
          <p:cNvSpPr txBox="1"/>
          <p:nvPr/>
        </p:nvSpPr>
        <p:spPr>
          <a:xfrm>
            <a:off x="2763699" y="1809939"/>
            <a:ext cx="13462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40">
                <a:latin typeface="Calibri"/>
                <a:cs typeface="Calibri"/>
              </a:rPr>
              <a:t>MATURA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15" name="object 60"/>
          <p:cNvGrpSpPr/>
          <p:nvPr/>
        </p:nvGrpSpPr>
        <p:grpSpPr>
          <a:xfrm>
            <a:off x="278731" y="108013"/>
            <a:ext cx="11536841" cy="4537075"/>
            <a:chOff x="248505" y="129539"/>
            <a:chExt cx="11536841" cy="4537075"/>
          </a:xfrm>
        </p:grpSpPr>
        <p:sp>
          <p:nvSpPr>
            <p:cNvPr id="61" name="object 61"/>
            <p:cNvSpPr/>
            <p:nvPr/>
          </p:nvSpPr>
          <p:spPr>
            <a:xfrm>
              <a:off x="2349373" y="3945635"/>
              <a:ext cx="3083560" cy="380365"/>
            </a:xfrm>
            <a:custGeom>
              <a:avLst/>
              <a:gdLst/>
              <a:ahLst/>
              <a:cxnLst/>
              <a:rect l="l" t="t" r="r" b="b"/>
              <a:pathLst>
                <a:path w="3083560" h="380364">
                  <a:moveTo>
                    <a:pt x="192024" y="193294"/>
                  </a:moveTo>
                  <a:lnTo>
                    <a:pt x="175729" y="159512"/>
                  </a:lnTo>
                  <a:lnTo>
                    <a:pt x="98806" y="0"/>
                  </a:lnTo>
                  <a:lnTo>
                    <a:pt x="0" y="190627"/>
                  </a:lnTo>
                  <a:lnTo>
                    <a:pt x="64058" y="191528"/>
                  </a:lnTo>
                  <a:lnTo>
                    <a:pt x="61595" y="368173"/>
                  </a:lnTo>
                  <a:lnTo>
                    <a:pt x="125603" y="369062"/>
                  </a:lnTo>
                  <a:lnTo>
                    <a:pt x="128066" y="192417"/>
                  </a:lnTo>
                  <a:lnTo>
                    <a:pt x="192024" y="193294"/>
                  </a:lnTo>
                  <a:close/>
                </a:path>
                <a:path w="3083560" h="380364">
                  <a:moveTo>
                    <a:pt x="3083560" y="204216"/>
                  </a:moveTo>
                  <a:lnTo>
                    <a:pt x="3067456" y="173228"/>
                  </a:lnTo>
                  <a:lnTo>
                    <a:pt x="2984627" y="13716"/>
                  </a:lnTo>
                  <a:lnTo>
                    <a:pt x="2891536" y="207137"/>
                  </a:lnTo>
                  <a:lnTo>
                    <a:pt x="2955518" y="206171"/>
                  </a:lnTo>
                  <a:lnTo>
                    <a:pt x="2958211" y="379984"/>
                  </a:lnTo>
                  <a:lnTo>
                    <a:pt x="3022219" y="378968"/>
                  </a:lnTo>
                  <a:lnTo>
                    <a:pt x="3019526" y="205193"/>
                  </a:lnTo>
                  <a:lnTo>
                    <a:pt x="3083560" y="204216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10270871" y="1577339"/>
              <a:ext cx="1514475" cy="2736215"/>
            </a:xfrm>
            <a:custGeom>
              <a:avLst/>
              <a:gdLst/>
              <a:ahLst/>
              <a:cxnLst/>
              <a:rect l="l" t="t" r="r" b="b"/>
              <a:pathLst>
                <a:path w="1514475" h="2736215">
                  <a:moveTo>
                    <a:pt x="192024" y="2513457"/>
                  </a:moveTo>
                  <a:lnTo>
                    <a:pt x="175895" y="2480945"/>
                  </a:lnTo>
                  <a:lnTo>
                    <a:pt x="96647" y="2321052"/>
                  </a:lnTo>
                  <a:lnTo>
                    <a:pt x="0" y="2512695"/>
                  </a:lnTo>
                  <a:lnTo>
                    <a:pt x="64020" y="2512961"/>
                  </a:lnTo>
                  <a:lnTo>
                    <a:pt x="63373" y="2698750"/>
                  </a:lnTo>
                  <a:lnTo>
                    <a:pt x="127381" y="2699004"/>
                  </a:lnTo>
                  <a:lnTo>
                    <a:pt x="128028" y="2513215"/>
                  </a:lnTo>
                  <a:lnTo>
                    <a:pt x="192024" y="2513457"/>
                  </a:lnTo>
                  <a:close/>
                </a:path>
                <a:path w="1514475" h="2736215">
                  <a:moveTo>
                    <a:pt x="1514221" y="265188"/>
                  </a:moveTo>
                  <a:lnTo>
                    <a:pt x="1492123" y="220980"/>
                  </a:lnTo>
                  <a:lnTo>
                    <a:pt x="1381633" y="0"/>
                  </a:lnTo>
                  <a:lnTo>
                    <a:pt x="1249045" y="265188"/>
                  </a:lnTo>
                  <a:lnTo>
                    <a:pt x="1337437" y="265188"/>
                  </a:lnTo>
                  <a:lnTo>
                    <a:pt x="1337437" y="2735961"/>
                  </a:lnTo>
                  <a:lnTo>
                    <a:pt x="1425829" y="2735961"/>
                  </a:lnTo>
                  <a:lnTo>
                    <a:pt x="1425829" y="265188"/>
                  </a:lnTo>
                  <a:lnTo>
                    <a:pt x="1514221" y="265188"/>
                  </a:lnTo>
                  <a:close/>
                </a:path>
              </a:pathLst>
            </a:custGeom>
            <a:solidFill>
              <a:srgbClr val="ED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4748784" y="1040892"/>
              <a:ext cx="192405" cy="629920"/>
            </a:xfrm>
            <a:custGeom>
              <a:avLst/>
              <a:gdLst/>
              <a:ahLst/>
              <a:cxnLst/>
              <a:rect l="l" t="t" r="r" b="b"/>
              <a:pathLst>
                <a:path w="192404" h="629919">
                  <a:moveTo>
                    <a:pt x="128015" y="160020"/>
                  </a:moveTo>
                  <a:lnTo>
                    <a:pt x="64007" y="160020"/>
                  </a:lnTo>
                  <a:lnTo>
                    <a:pt x="64007" y="629793"/>
                  </a:lnTo>
                  <a:lnTo>
                    <a:pt x="128015" y="629793"/>
                  </a:lnTo>
                  <a:lnTo>
                    <a:pt x="128015" y="160020"/>
                  </a:lnTo>
                  <a:close/>
                </a:path>
                <a:path w="192404" h="629919">
                  <a:moveTo>
                    <a:pt x="96012" y="0"/>
                  </a:moveTo>
                  <a:lnTo>
                    <a:pt x="0" y="192024"/>
                  </a:lnTo>
                  <a:lnTo>
                    <a:pt x="64007" y="192024"/>
                  </a:lnTo>
                  <a:lnTo>
                    <a:pt x="64007" y="160020"/>
                  </a:lnTo>
                  <a:lnTo>
                    <a:pt x="176022" y="160020"/>
                  </a:lnTo>
                  <a:lnTo>
                    <a:pt x="96012" y="0"/>
                  </a:lnTo>
                  <a:close/>
                </a:path>
                <a:path w="192404" h="629919">
                  <a:moveTo>
                    <a:pt x="176022" y="160020"/>
                  </a:moveTo>
                  <a:lnTo>
                    <a:pt x="128015" y="160020"/>
                  </a:lnTo>
                  <a:lnTo>
                    <a:pt x="128015" y="192024"/>
                  </a:lnTo>
                  <a:lnTo>
                    <a:pt x="192024" y="192024"/>
                  </a:lnTo>
                  <a:lnTo>
                    <a:pt x="176022" y="160020"/>
                  </a:lnTo>
                  <a:close/>
                </a:path>
              </a:pathLst>
            </a:custGeom>
            <a:solidFill>
              <a:srgbClr val="6063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431012" y="1878838"/>
              <a:ext cx="1102360" cy="1223645"/>
            </a:xfrm>
            <a:custGeom>
              <a:avLst/>
              <a:gdLst/>
              <a:ahLst/>
              <a:cxnLst/>
              <a:rect l="l" t="t" r="r" b="b"/>
              <a:pathLst>
                <a:path w="1102360" h="1223645">
                  <a:moveTo>
                    <a:pt x="1000531" y="0"/>
                  </a:moveTo>
                  <a:lnTo>
                    <a:pt x="957732" y="114808"/>
                  </a:lnTo>
                  <a:lnTo>
                    <a:pt x="924535" y="119691"/>
                  </a:lnTo>
                  <a:lnTo>
                    <a:pt x="891094" y="127022"/>
                  </a:lnTo>
                  <a:lnTo>
                    <a:pt x="823664" y="148810"/>
                  </a:lnTo>
                  <a:lnTo>
                    <a:pt x="755805" y="179753"/>
                  </a:lnTo>
                  <a:lnTo>
                    <a:pt x="721828" y="198525"/>
                  </a:lnTo>
                  <a:lnTo>
                    <a:pt x="687880" y="219428"/>
                  </a:lnTo>
                  <a:lnTo>
                    <a:pt x="654007" y="242409"/>
                  </a:lnTo>
                  <a:lnTo>
                    <a:pt x="620253" y="267415"/>
                  </a:lnTo>
                  <a:lnTo>
                    <a:pt x="586665" y="294394"/>
                  </a:lnTo>
                  <a:lnTo>
                    <a:pt x="553288" y="323293"/>
                  </a:lnTo>
                  <a:lnTo>
                    <a:pt x="520167" y="354060"/>
                  </a:lnTo>
                  <a:lnTo>
                    <a:pt x="487348" y="386642"/>
                  </a:lnTo>
                  <a:lnTo>
                    <a:pt x="454876" y="420987"/>
                  </a:lnTo>
                  <a:lnTo>
                    <a:pt x="422797" y="457041"/>
                  </a:lnTo>
                  <a:lnTo>
                    <a:pt x="391155" y="494752"/>
                  </a:lnTo>
                  <a:lnTo>
                    <a:pt x="359998" y="534068"/>
                  </a:lnTo>
                  <a:lnTo>
                    <a:pt x="329369" y="574936"/>
                  </a:lnTo>
                  <a:lnTo>
                    <a:pt x="299314" y="617303"/>
                  </a:lnTo>
                  <a:lnTo>
                    <a:pt x="269879" y="661117"/>
                  </a:lnTo>
                  <a:lnTo>
                    <a:pt x="241110" y="706326"/>
                  </a:lnTo>
                  <a:lnTo>
                    <a:pt x="213051" y="752876"/>
                  </a:lnTo>
                  <a:lnTo>
                    <a:pt x="185748" y="800715"/>
                  </a:lnTo>
                  <a:lnTo>
                    <a:pt x="159247" y="849790"/>
                  </a:lnTo>
                  <a:lnTo>
                    <a:pt x="133593" y="900049"/>
                  </a:lnTo>
                  <a:lnTo>
                    <a:pt x="108831" y="951439"/>
                  </a:lnTo>
                  <a:lnTo>
                    <a:pt x="85007" y="1003908"/>
                  </a:lnTo>
                  <a:lnTo>
                    <a:pt x="62167" y="1057403"/>
                  </a:lnTo>
                  <a:lnTo>
                    <a:pt x="40355" y="1111871"/>
                  </a:lnTo>
                  <a:lnTo>
                    <a:pt x="19617" y="1167260"/>
                  </a:lnTo>
                  <a:lnTo>
                    <a:pt x="0" y="1223517"/>
                  </a:lnTo>
                  <a:lnTo>
                    <a:pt x="23930" y="1167176"/>
                  </a:lnTo>
                  <a:lnTo>
                    <a:pt x="48911" y="1112025"/>
                  </a:lnTo>
                  <a:lnTo>
                    <a:pt x="74891" y="1058119"/>
                  </a:lnTo>
                  <a:lnTo>
                    <a:pt x="101818" y="1005513"/>
                  </a:lnTo>
                  <a:lnTo>
                    <a:pt x="129642" y="954261"/>
                  </a:lnTo>
                  <a:lnTo>
                    <a:pt x="158309" y="904418"/>
                  </a:lnTo>
                  <a:lnTo>
                    <a:pt x="187769" y="856037"/>
                  </a:lnTo>
                  <a:lnTo>
                    <a:pt x="217971" y="809174"/>
                  </a:lnTo>
                  <a:lnTo>
                    <a:pt x="248861" y="763883"/>
                  </a:lnTo>
                  <a:lnTo>
                    <a:pt x="280390" y="720218"/>
                  </a:lnTo>
                  <a:lnTo>
                    <a:pt x="312505" y="678234"/>
                  </a:lnTo>
                  <a:lnTo>
                    <a:pt x="345154" y="637985"/>
                  </a:lnTo>
                  <a:lnTo>
                    <a:pt x="378287" y="599526"/>
                  </a:lnTo>
                  <a:lnTo>
                    <a:pt x="411851" y="562911"/>
                  </a:lnTo>
                  <a:lnTo>
                    <a:pt x="445795" y="528195"/>
                  </a:lnTo>
                  <a:lnTo>
                    <a:pt x="480067" y="495432"/>
                  </a:lnTo>
                  <a:lnTo>
                    <a:pt x="514617" y="464677"/>
                  </a:lnTo>
                  <a:lnTo>
                    <a:pt x="549391" y="435983"/>
                  </a:lnTo>
                  <a:lnTo>
                    <a:pt x="584339" y="409407"/>
                  </a:lnTo>
                  <a:lnTo>
                    <a:pt x="619409" y="385001"/>
                  </a:lnTo>
                  <a:lnTo>
                    <a:pt x="654549" y="362821"/>
                  </a:lnTo>
                  <a:lnTo>
                    <a:pt x="689708" y="342920"/>
                  </a:lnTo>
                  <a:lnTo>
                    <a:pt x="724835" y="325354"/>
                  </a:lnTo>
                  <a:lnTo>
                    <a:pt x="759877" y="310177"/>
                  </a:lnTo>
                  <a:lnTo>
                    <a:pt x="829501" y="287207"/>
                  </a:lnTo>
                  <a:lnTo>
                    <a:pt x="898169" y="274447"/>
                  </a:lnTo>
                  <a:lnTo>
                    <a:pt x="855370" y="389254"/>
                  </a:lnTo>
                  <a:lnTo>
                    <a:pt x="1102258" y="214502"/>
                  </a:lnTo>
                  <a:lnTo>
                    <a:pt x="1000531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248505" y="3021964"/>
              <a:ext cx="384810" cy="1644650"/>
            </a:xfrm>
            <a:custGeom>
              <a:avLst/>
              <a:gdLst/>
              <a:ahLst/>
              <a:cxnLst/>
              <a:rect l="l" t="t" r="r" b="b"/>
              <a:pathLst>
                <a:path w="384809" h="1644650">
                  <a:moveTo>
                    <a:pt x="210980" y="0"/>
                  </a:moveTo>
                  <a:lnTo>
                    <a:pt x="151429" y="159765"/>
                  </a:lnTo>
                  <a:lnTo>
                    <a:pt x="130233" y="218707"/>
                  </a:lnTo>
                  <a:lnTo>
                    <a:pt x="110667" y="277462"/>
                  </a:lnTo>
                  <a:lnTo>
                    <a:pt x="92723" y="335958"/>
                  </a:lnTo>
                  <a:lnTo>
                    <a:pt x="76392" y="394125"/>
                  </a:lnTo>
                  <a:lnTo>
                    <a:pt x="61667" y="451890"/>
                  </a:lnTo>
                  <a:lnTo>
                    <a:pt x="48539" y="509183"/>
                  </a:lnTo>
                  <a:lnTo>
                    <a:pt x="36999" y="565933"/>
                  </a:lnTo>
                  <a:lnTo>
                    <a:pt x="27039" y="622067"/>
                  </a:lnTo>
                  <a:lnTo>
                    <a:pt x="18651" y="677515"/>
                  </a:lnTo>
                  <a:lnTo>
                    <a:pt x="11827" y="732205"/>
                  </a:lnTo>
                  <a:lnTo>
                    <a:pt x="6558" y="786066"/>
                  </a:lnTo>
                  <a:lnTo>
                    <a:pt x="2836" y="839027"/>
                  </a:lnTo>
                  <a:lnTo>
                    <a:pt x="653" y="891016"/>
                  </a:lnTo>
                  <a:lnTo>
                    <a:pt x="0" y="941962"/>
                  </a:lnTo>
                  <a:lnTo>
                    <a:pt x="868" y="991793"/>
                  </a:lnTo>
                  <a:lnTo>
                    <a:pt x="3250" y="1040438"/>
                  </a:lnTo>
                  <a:lnTo>
                    <a:pt x="7138" y="1087827"/>
                  </a:lnTo>
                  <a:lnTo>
                    <a:pt x="12522" y="1133887"/>
                  </a:lnTo>
                  <a:lnTo>
                    <a:pt x="19395" y="1178547"/>
                  </a:lnTo>
                  <a:lnTo>
                    <a:pt x="27748" y="1221736"/>
                  </a:lnTo>
                  <a:lnTo>
                    <a:pt x="37573" y="1263382"/>
                  </a:lnTo>
                  <a:lnTo>
                    <a:pt x="48861" y="1303415"/>
                  </a:lnTo>
                  <a:lnTo>
                    <a:pt x="61605" y="1341762"/>
                  </a:lnTo>
                  <a:lnTo>
                    <a:pt x="75795" y="1378353"/>
                  </a:lnTo>
                  <a:lnTo>
                    <a:pt x="91424" y="1413117"/>
                  </a:lnTo>
                  <a:lnTo>
                    <a:pt x="126965" y="1476874"/>
                  </a:lnTo>
                  <a:lnTo>
                    <a:pt x="168159" y="1532464"/>
                  </a:lnTo>
                  <a:lnTo>
                    <a:pt x="214941" y="1579316"/>
                  </a:lnTo>
                  <a:lnTo>
                    <a:pt x="267243" y="1616859"/>
                  </a:lnTo>
                  <a:lnTo>
                    <a:pt x="325000" y="1644523"/>
                  </a:lnTo>
                  <a:lnTo>
                    <a:pt x="384550" y="1484884"/>
                  </a:lnTo>
                  <a:lnTo>
                    <a:pt x="354995" y="1472312"/>
                  </a:lnTo>
                  <a:lnTo>
                    <a:pt x="326794" y="1457201"/>
                  </a:lnTo>
                  <a:lnTo>
                    <a:pt x="274491" y="1419643"/>
                  </a:lnTo>
                  <a:lnTo>
                    <a:pt x="227709" y="1372780"/>
                  </a:lnTo>
                  <a:lnTo>
                    <a:pt x="186515" y="1317182"/>
                  </a:lnTo>
                  <a:lnTo>
                    <a:pt x="150975" y="1253419"/>
                  </a:lnTo>
                  <a:lnTo>
                    <a:pt x="135346" y="1218654"/>
                  </a:lnTo>
                  <a:lnTo>
                    <a:pt x="121155" y="1182062"/>
                  </a:lnTo>
                  <a:lnTo>
                    <a:pt x="108411" y="1143714"/>
                  </a:lnTo>
                  <a:lnTo>
                    <a:pt x="97123" y="1103680"/>
                  </a:lnTo>
                  <a:lnTo>
                    <a:pt x="87298" y="1062033"/>
                  </a:lnTo>
                  <a:lnTo>
                    <a:pt x="78945" y="1018844"/>
                  </a:lnTo>
                  <a:lnTo>
                    <a:pt x="72072" y="974184"/>
                  </a:lnTo>
                  <a:lnTo>
                    <a:pt x="66688" y="928124"/>
                  </a:lnTo>
                  <a:lnTo>
                    <a:pt x="62801" y="880736"/>
                  </a:lnTo>
                  <a:lnTo>
                    <a:pt x="60418" y="832090"/>
                  </a:lnTo>
                  <a:lnTo>
                    <a:pt x="59550" y="782259"/>
                  </a:lnTo>
                  <a:lnTo>
                    <a:pt x="60203" y="731312"/>
                  </a:lnTo>
                  <a:lnTo>
                    <a:pt x="62387" y="679322"/>
                  </a:lnTo>
                  <a:lnTo>
                    <a:pt x="66109" y="626361"/>
                  </a:lnTo>
                  <a:lnTo>
                    <a:pt x="71377" y="572498"/>
                  </a:lnTo>
                  <a:lnTo>
                    <a:pt x="78202" y="517805"/>
                  </a:lnTo>
                  <a:lnTo>
                    <a:pt x="86589" y="462355"/>
                  </a:lnTo>
                  <a:lnTo>
                    <a:pt x="96549" y="406217"/>
                  </a:lnTo>
                  <a:lnTo>
                    <a:pt x="108089" y="349463"/>
                  </a:lnTo>
                  <a:lnTo>
                    <a:pt x="121217" y="292165"/>
                  </a:lnTo>
                  <a:lnTo>
                    <a:pt x="135943" y="234393"/>
                  </a:lnTo>
                  <a:lnTo>
                    <a:pt x="152273" y="176220"/>
                  </a:lnTo>
                  <a:lnTo>
                    <a:pt x="170217" y="117715"/>
                  </a:lnTo>
                  <a:lnTo>
                    <a:pt x="189783" y="58951"/>
                  </a:lnTo>
                  <a:lnTo>
                    <a:pt x="210980" y="0"/>
                  </a:lnTo>
                  <a:close/>
                </a:path>
              </a:pathLst>
            </a:custGeom>
            <a:solidFill>
              <a:srgbClr val="CD9A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248505" y="1878838"/>
              <a:ext cx="1285240" cy="2787650"/>
            </a:xfrm>
            <a:custGeom>
              <a:avLst/>
              <a:gdLst/>
              <a:ahLst/>
              <a:cxnLst/>
              <a:rect l="l" t="t" r="r" b="b"/>
              <a:pathLst>
                <a:path w="1285240" h="2787650">
                  <a:moveTo>
                    <a:pt x="210980" y="1143127"/>
                  </a:moveTo>
                  <a:lnTo>
                    <a:pt x="189783" y="1202078"/>
                  </a:lnTo>
                  <a:lnTo>
                    <a:pt x="170217" y="1260842"/>
                  </a:lnTo>
                  <a:lnTo>
                    <a:pt x="152273" y="1319347"/>
                  </a:lnTo>
                  <a:lnTo>
                    <a:pt x="135943" y="1377520"/>
                  </a:lnTo>
                  <a:lnTo>
                    <a:pt x="121217" y="1435292"/>
                  </a:lnTo>
                  <a:lnTo>
                    <a:pt x="108089" y="1492590"/>
                  </a:lnTo>
                  <a:lnTo>
                    <a:pt x="96549" y="1549344"/>
                  </a:lnTo>
                  <a:lnTo>
                    <a:pt x="86589" y="1605482"/>
                  </a:lnTo>
                  <a:lnTo>
                    <a:pt x="78202" y="1660932"/>
                  </a:lnTo>
                  <a:lnTo>
                    <a:pt x="71377" y="1715625"/>
                  </a:lnTo>
                  <a:lnTo>
                    <a:pt x="66109" y="1769488"/>
                  </a:lnTo>
                  <a:lnTo>
                    <a:pt x="62387" y="1822449"/>
                  </a:lnTo>
                  <a:lnTo>
                    <a:pt x="60203" y="1874439"/>
                  </a:lnTo>
                  <a:lnTo>
                    <a:pt x="59550" y="1925386"/>
                  </a:lnTo>
                  <a:lnTo>
                    <a:pt x="60418" y="1975217"/>
                  </a:lnTo>
                  <a:lnTo>
                    <a:pt x="62801" y="2023863"/>
                  </a:lnTo>
                  <a:lnTo>
                    <a:pt x="66688" y="2071251"/>
                  </a:lnTo>
                  <a:lnTo>
                    <a:pt x="72072" y="2117311"/>
                  </a:lnTo>
                  <a:lnTo>
                    <a:pt x="78945" y="2161971"/>
                  </a:lnTo>
                  <a:lnTo>
                    <a:pt x="87298" y="2205160"/>
                  </a:lnTo>
                  <a:lnTo>
                    <a:pt x="97123" y="2246807"/>
                  </a:lnTo>
                  <a:lnTo>
                    <a:pt x="108411" y="2286841"/>
                  </a:lnTo>
                  <a:lnTo>
                    <a:pt x="121155" y="2325189"/>
                  </a:lnTo>
                  <a:lnTo>
                    <a:pt x="135346" y="2361781"/>
                  </a:lnTo>
                  <a:lnTo>
                    <a:pt x="150975" y="2396546"/>
                  </a:lnTo>
                  <a:lnTo>
                    <a:pt x="186515" y="2460309"/>
                  </a:lnTo>
                  <a:lnTo>
                    <a:pt x="227709" y="2515907"/>
                  </a:lnTo>
                  <a:lnTo>
                    <a:pt x="274491" y="2562770"/>
                  </a:lnTo>
                  <a:lnTo>
                    <a:pt x="326794" y="2600328"/>
                  </a:lnTo>
                  <a:lnTo>
                    <a:pt x="384550" y="2628011"/>
                  </a:lnTo>
                  <a:lnTo>
                    <a:pt x="325000" y="2787650"/>
                  </a:lnTo>
                  <a:lnTo>
                    <a:pt x="267243" y="2759986"/>
                  </a:lnTo>
                  <a:lnTo>
                    <a:pt x="214941" y="2722443"/>
                  </a:lnTo>
                  <a:lnTo>
                    <a:pt x="168159" y="2675591"/>
                  </a:lnTo>
                  <a:lnTo>
                    <a:pt x="126965" y="2620001"/>
                  </a:lnTo>
                  <a:lnTo>
                    <a:pt x="91424" y="2556244"/>
                  </a:lnTo>
                  <a:lnTo>
                    <a:pt x="75795" y="2521480"/>
                  </a:lnTo>
                  <a:lnTo>
                    <a:pt x="61605" y="2484889"/>
                  </a:lnTo>
                  <a:lnTo>
                    <a:pt x="48861" y="2446542"/>
                  </a:lnTo>
                  <a:lnTo>
                    <a:pt x="37573" y="2406509"/>
                  </a:lnTo>
                  <a:lnTo>
                    <a:pt x="27748" y="2364863"/>
                  </a:lnTo>
                  <a:lnTo>
                    <a:pt x="19395" y="2321674"/>
                  </a:lnTo>
                  <a:lnTo>
                    <a:pt x="12522" y="2277014"/>
                  </a:lnTo>
                  <a:lnTo>
                    <a:pt x="7138" y="2230954"/>
                  </a:lnTo>
                  <a:lnTo>
                    <a:pt x="3250" y="2183565"/>
                  </a:lnTo>
                  <a:lnTo>
                    <a:pt x="868" y="2134920"/>
                  </a:lnTo>
                  <a:lnTo>
                    <a:pt x="0" y="2085089"/>
                  </a:lnTo>
                  <a:lnTo>
                    <a:pt x="653" y="2034143"/>
                  </a:lnTo>
                  <a:lnTo>
                    <a:pt x="2836" y="1982154"/>
                  </a:lnTo>
                  <a:lnTo>
                    <a:pt x="6558" y="1929193"/>
                  </a:lnTo>
                  <a:lnTo>
                    <a:pt x="11827" y="1875332"/>
                  </a:lnTo>
                  <a:lnTo>
                    <a:pt x="18651" y="1820642"/>
                  </a:lnTo>
                  <a:lnTo>
                    <a:pt x="27039" y="1765194"/>
                  </a:lnTo>
                  <a:lnTo>
                    <a:pt x="36999" y="1709060"/>
                  </a:lnTo>
                  <a:lnTo>
                    <a:pt x="48539" y="1652310"/>
                  </a:lnTo>
                  <a:lnTo>
                    <a:pt x="61667" y="1595017"/>
                  </a:lnTo>
                  <a:lnTo>
                    <a:pt x="76392" y="1537252"/>
                  </a:lnTo>
                  <a:lnTo>
                    <a:pt x="92723" y="1479085"/>
                  </a:lnTo>
                  <a:lnTo>
                    <a:pt x="110667" y="1420589"/>
                  </a:lnTo>
                  <a:lnTo>
                    <a:pt x="130233" y="1361834"/>
                  </a:lnTo>
                  <a:lnTo>
                    <a:pt x="151429" y="1302892"/>
                  </a:lnTo>
                  <a:lnTo>
                    <a:pt x="210980" y="1143127"/>
                  </a:lnTo>
                  <a:lnTo>
                    <a:pt x="232744" y="1086775"/>
                  </a:lnTo>
                  <a:lnTo>
                    <a:pt x="255594" y="1031448"/>
                  </a:lnTo>
                  <a:lnTo>
                    <a:pt x="279482" y="977198"/>
                  </a:lnTo>
                  <a:lnTo>
                    <a:pt x="304359" y="924078"/>
                  </a:lnTo>
                  <a:lnTo>
                    <a:pt x="330177" y="872142"/>
                  </a:lnTo>
                  <a:lnTo>
                    <a:pt x="356888" y="821444"/>
                  </a:lnTo>
                  <a:lnTo>
                    <a:pt x="384443" y="772036"/>
                  </a:lnTo>
                  <a:lnTo>
                    <a:pt x="412795" y="723973"/>
                  </a:lnTo>
                  <a:lnTo>
                    <a:pt x="441894" y="677307"/>
                  </a:lnTo>
                  <a:lnTo>
                    <a:pt x="471694" y="632093"/>
                  </a:lnTo>
                  <a:lnTo>
                    <a:pt x="502144" y="588383"/>
                  </a:lnTo>
                  <a:lnTo>
                    <a:pt x="533198" y="546231"/>
                  </a:lnTo>
                  <a:lnTo>
                    <a:pt x="564806" y="505690"/>
                  </a:lnTo>
                  <a:lnTo>
                    <a:pt x="596921" y="466814"/>
                  </a:lnTo>
                  <a:lnTo>
                    <a:pt x="629494" y="429656"/>
                  </a:lnTo>
                  <a:lnTo>
                    <a:pt x="662477" y="394270"/>
                  </a:lnTo>
                  <a:lnTo>
                    <a:pt x="695821" y="360709"/>
                  </a:lnTo>
                  <a:lnTo>
                    <a:pt x="729479" y="329027"/>
                  </a:lnTo>
                  <a:lnTo>
                    <a:pt x="763402" y="299277"/>
                  </a:lnTo>
                  <a:lnTo>
                    <a:pt x="797542" y="271511"/>
                  </a:lnTo>
                  <a:lnTo>
                    <a:pt x="831850" y="245785"/>
                  </a:lnTo>
                  <a:lnTo>
                    <a:pt x="866278" y="222151"/>
                  </a:lnTo>
                  <a:lnTo>
                    <a:pt x="900779" y="200662"/>
                  </a:lnTo>
                  <a:lnTo>
                    <a:pt x="935303" y="181373"/>
                  </a:lnTo>
                  <a:lnTo>
                    <a:pt x="969802" y="164336"/>
                  </a:lnTo>
                  <a:lnTo>
                    <a:pt x="1038533" y="137233"/>
                  </a:lnTo>
                  <a:lnTo>
                    <a:pt x="1106587" y="119781"/>
                  </a:lnTo>
                  <a:lnTo>
                    <a:pt x="1140239" y="114808"/>
                  </a:lnTo>
                  <a:lnTo>
                    <a:pt x="1183038" y="0"/>
                  </a:lnTo>
                  <a:lnTo>
                    <a:pt x="1284765" y="214502"/>
                  </a:lnTo>
                  <a:lnTo>
                    <a:pt x="1037877" y="389254"/>
                  </a:lnTo>
                  <a:lnTo>
                    <a:pt x="1080676" y="274447"/>
                  </a:lnTo>
                  <a:lnTo>
                    <a:pt x="1046487" y="279524"/>
                  </a:lnTo>
                  <a:lnTo>
                    <a:pt x="977289" y="297443"/>
                  </a:lnTo>
                  <a:lnTo>
                    <a:pt x="907341" y="325354"/>
                  </a:lnTo>
                  <a:lnTo>
                    <a:pt x="872215" y="342920"/>
                  </a:lnTo>
                  <a:lnTo>
                    <a:pt x="837056" y="362821"/>
                  </a:lnTo>
                  <a:lnTo>
                    <a:pt x="801915" y="385001"/>
                  </a:lnTo>
                  <a:lnTo>
                    <a:pt x="766846" y="409407"/>
                  </a:lnTo>
                  <a:lnTo>
                    <a:pt x="731898" y="435983"/>
                  </a:lnTo>
                  <a:lnTo>
                    <a:pt x="697123" y="464677"/>
                  </a:lnTo>
                  <a:lnTo>
                    <a:pt x="662574" y="495432"/>
                  </a:lnTo>
                  <a:lnTo>
                    <a:pt x="628302" y="528195"/>
                  </a:lnTo>
                  <a:lnTo>
                    <a:pt x="594358" y="562911"/>
                  </a:lnTo>
                  <a:lnTo>
                    <a:pt x="560793" y="599526"/>
                  </a:lnTo>
                  <a:lnTo>
                    <a:pt x="527661" y="637985"/>
                  </a:lnTo>
                  <a:lnTo>
                    <a:pt x="495011" y="678234"/>
                  </a:lnTo>
                  <a:lnTo>
                    <a:pt x="462896" y="720218"/>
                  </a:lnTo>
                  <a:lnTo>
                    <a:pt x="431368" y="763883"/>
                  </a:lnTo>
                  <a:lnTo>
                    <a:pt x="400477" y="809174"/>
                  </a:lnTo>
                  <a:lnTo>
                    <a:pt x="370276" y="856037"/>
                  </a:lnTo>
                  <a:lnTo>
                    <a:pt x="340816" y="904418"/>
                  </a:lnTo>
                  <a:lnTo>
                    <a:pt x="312148" y="954261"/>
                  </a:lnTo>
                  <a:lnTo>
                    <a:pt x="284325" y="1005513"/>
                  </a:lnTo>
                  <a:lnTo>
                    <a:pt x="257398" y="1058119"/>
                  </a:lnTo>
                  <a:lnTo>
                    <a:pt x="231418" y="1112025"/>
                  </a:lnTo>
                  <a:lnTo>
                    <a:pt x="206437" y="1167176"/>
                  </a:lnTo>
                  <a:lnTo>
                    <a:pt x="182506" y="1223517"/>
                  </a:lnTo>
                </a:path>
              </a:pathLst>
            </a:custGeom>
            <a:ln w="12700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3837431" y="129539"/>
              <a:ext cx="3662679" cy="882650"/>
            </a:xfrm>
            <a:custGeom>
              <a:avLst/>
              <a:gdLst/>
              <a:ahLst/>
              <a:cxnLst/>
              <a:rect l="l" t="t" r="r" b="b"/>
              <a:pathLst>
                <a:path w="3662679" h="882650">
                  <a:moveTo>
                    <a:pt x="3515106" y="0"/>
                  </a:moveTo>
                  <a:lnTo>
                    <a:pt x="147065" y="0"/>
                  </a:lnTo>
                  <a:lnTo>
                    <a:pt x="100559" y="7491"/>
                  </a:lnTo>
                  <a:lnTo>
                    <a:pt x="60185" y="28358"/>
                  </a:lnTo>
                  <a:lnTo>
                    <a:pt x="28358" y="60185"/>
                  </a:lnTo>
                  <a:lnTo>
                    <a:pt x="7491" y="100559"/>
                  </a:lnTo>
                  <a:lnTo>
                    <a:pt x="0" y="147065"/>
                  </a:lnTo>
                  <a:lnTo>
                    <a:pt x="0" y="735329"/>
                  </a:lnTo>
                  <a:lnTo>
                    <a:pt x="7491" y="781836"/>
                  </a:lnTo>
                  <a:lnTo>
                    <a:pt x="28358" y="822210"/>
                  </a:lnTo>
                  <a:lnTo>
                    <a:pt x="60185" y="854037"/>
                  </a:lnTo>
                  <a:lnTo>
                    <a:pt x="100559" y="874904"/>
                  </a:lnTo>
                  <a:lnTo>
                    <a:pt x="147065" y="882395"/>
                  </a:lnTo>
                  <a:lnTo>
                    <a:pt x="3515106" y="882395"/>
                  </a:lnTo>
                  <a:lnTo>
                    <a:pt x="3561612" y="874904"/>
                  </a:lnTo>
                  <a:lnTo>
                    <a:pt x="3601986" y="854037"/>
                  </a:lnTo>
                  <a:lnTo>
                    <a:pt x="3633813" y="822210"/>
                  </a:lnTo>
                  <a:lnTo>
                    <a:pt x="3654680" y="781836"/>
                  </a:lnTo>
                  <a:lnTo>
                    <a:pt x="3662171" y="735329"/>
                  </a:lnTo>
                  <a:lnTo>
                    <a:pt x="3662171" y="147065"/>
                  </a:lnTo>
                  <a:lnTo>
                    <a:pt x="3654680" y="100559"/>
                  </a:lnTo>
                  <a:lnTo>
                    <a:pt x="3633813" y="60185"/>
                  </a:lnTo>
                  <a:lnTo>
                    <a:pt x="3601986" y="28358"/>
                  </a:lnTo>
                  <a:lnTo>
                    <a:pt x="3561612" y="7491"/>
                  </a:lnTo>
                  <a:lnTo>
                    <a:pt x="3515106" y="0"/>
                  </a:lnTo>
                  <a:close/>
                </a:path>
              </a:pathLst>
            </a:custGeom>
            <a:solidFill>
              <a:srgbClr val="C2C9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3837431" y="129539"/>
              <a:ext cx="3662679" cy="882650"/>
            </a:xfrm>
            <a:custGeom>
              <a:avLst/>
              <a:gdLst/>
              <a:ahLst/>
              <a:cxnLst/>
              <a:rect l="l" t="t" r="r" b="b"/>
              <a:pathLst>
                <a:path w="3662679" h="882650">
                  <a:moveTo>
                    <a:pt x="0" y="147065"/>
                  </a:moveTo>
                  <a:lnTo>
                    <a:pt x="7491" y="100559"/>
                  </a:lnTo>
                  <a:lnTo>
                    <a:pt x="28358" y="60185"/>
                  </a:lnTo>
                  <a:lnTo>
                    <a:pt x="60185" y="28358"/>
                  </a:lnTo>
                  <a:lnTo>
                    <a:pt x="100559" y="7491"/>
                  </a:lnTo>
                  <a:lnTo>
                    <a:pt x="147065" y="0"/>
                  </a:lnTo>
                  <a:lnTo>
                    <a:pt x="3515106" y="0"/>
                  </a:lnTo>
                  <a:lnTo>
                    <a:pt x="3561612" y="7491"/>
                  </a:lnTo>
                  <a:lnTo>
                    <a:pt x="3601986" y="28358"/>
                  </a:lnTo>
                  <a:lnTo>
                    <a:pt x="3633813" y="60185"/>
                  </a:lnTo>
                  <a:lnTo>
                    <a:pt x="3654680" y="100559"/>
                  </a:lnTo>
                  <a:lnTo>
                    <a:pt x="3662171" y="147065"/>
                  </a:lnTo>
                  <a:lnTo>
                    <a:pt x="3662171" y="735329"/>
                  </a:lnTo>
                  <a:lnTo>
                    <a:pt x="3654680" y="781836"/>
                  </a:lnTo>
                  <a:lnTo>
                    <a:pt x="3633813" y="822210"/>
                  </a:lnTo>
                  <a:lnTo>
                    <a:pt x="3601986" y="854037"/>
                  </a:lnTo>
                  <a:lnTo>
                    <a:pt x="3561612" y="874904"/>
                  </a:lnTo>
                  <a:lnTo>
                    <a:pt x="3515106" y="882395"/>
                  </a:lnTo>
                  <a:lnTo>
                    <a:pt x="147065" y="882395"/>
                  </a:lnTo>
                  <a:lnTo>
                    <a:pt x="100559" y="874904"/>
                  </a:lnTo>
                  <a:lnTo>
                    <a:pt x="60185" y="854037"/>
                  </a:lnTo>
                  <a:lnTo>
                    <a:pt x="28358" y="822210"/>
                  </a:lnTo>
                  <a:lnTo>
                    <a:pt x="7491" y="781836"/>
                  </a:lnTo>
                  <a:lnTo>
                    <a:pt x="0" y="735329"/>
                  </a:lnTo>
                  <a:lnTo>
                    <a:pt x="0" y="147065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0" name="object 70"/>
          <p:cNvSpPr txBox="1"/>
          <p:nvPr/>
        </p:nvSpPr>
        <p:spPr>
          <a:xfrm>
            <a:off x="4469638" y="321944"/>
            <a:ext cx="239776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>
                <a:latin typeface="Calibri"/>
                <a:cs typeface="Calibri"/>
              </a:rPr>
              <a:t>STUDIA</a:t>
            </a:r>
            <a:r>
              <a:rPr sz="2800" b="1" spc="-114">
                <a:latin typeface="Calibri"/>
                <a:cs typeface="Calibri"/>
              </a:rPr>
              <a:t> </a:t>
            </a:r>
            <a:r>
              <a:rPr sz="2800" b="1" spc="-10">
                <a:latin typeface="Calibri"/>
                <a:cs typeface="Calibri"/>
              </a:rPr>
              <a:t>WYŻSZE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16" name="object 71"/>
          <p:cNvGrpSpPr/>
          <p:nvPr/>
        </p:nvGrpSpPr>
        <p:grpSpPr>
          <a:xfrm>
            <a:off x="3309480" y="431291"/>
            <a:ext cx="8760981" cy="5672709"/>
            <a:chOff x="3309480" y="431291"/>
            <a:chExt cx="8760981" cy="5672709"/>
          </a:xfrm>
        </p:grpSpPr>
        <p:sp>
          <p:nvSpPr>
            <p:cNvPr id="72" name="object 72"/>
            <p:cNvSpPr/>
            <p:nvPr/>
          </p:nvSpPr>
          <p:spPr>
            <a:xfrm>
              <a:off x="3309480" y="5721095"/>
              <a:ext cx="5962015" cy="382905"/>
            </a:xfrm>
            <a:custGeom>
              <a:avLst/>
              <a:gdLst/>
              <a:ahLst/>
              <a:cxnLst/>
              <a:rect l="l" t="t" r="r" b="b"/>
              <a:pathLst>
                <a:path w="5962015" h="382904">
                  <a:moveTo>
                    <a:pt x="192036" y="193344"/>
                  </a:moveTo>
                  <a:lnTo>
                    <a:pt x="175742" y="159562"/>
                  </a:lnTo>
                  <a:lnTo>
                    <a:pt x="98818" y="0"/>
                  </a:lnTo>
                  <a:lnTo>
                    <a:pt x="0" y="190665"/>
                  </a:lnTo>
                  <a:lnTo>
                    <a:pt x="64071" y="191566"/>
                  </a:lnTo>
                  <a:lnTo>
                    <a:pt x="61607" y="368211"/>
                  </a:lnTo>
                  <a:lnTo>
                    <a:pt x="125615" y="369112"/>
                  </a:lnTo>
                  <a:lnTo>
                    <a:pt x="128079" y="192455"/>
                  </a:lnTo>
                  <a:lnTo>
                    <a:pt x="192036" y="193344"/>
                  </a:lnTo>
                  <a:close/>
                </a:path>
                <a:path w="5962015" h="382904">
                  <a:moveTo>
                    <a:pt x="2246388" y="193344"/>
                  </a:moveTo>
                  <a:lnTo>
                    <a:pt x="2230094" y="159562"/>
                  </a:lnTo>
                  <a:lnTo>
                    <a:pt x="2153170" y="0"/>
                  </a:lnTo>
                  <a:lnTo>
                    <a:pt x="2054364" y="190665"/>
                  </a:lnTo>
                  <a:lnTo>
                    <a:pt x="2118423" y="191566"/>
                  </a:lnTo>
                  <a:lnTo>
                    <a:pt x="2115959" y="368211"/>
                  </a:lnTo>
                  <a:lnTo>
                    <a:pt x="2179967" y="369112"/>
                  </a:lnTo>
                  <a:lnTo>
                    <a:pt x="2182431" y="192455"/>
                  </a:lnTo>
                  <a:lnTo>
                    <a:pt x="2246388" y="193344"/>
                  </a:lnTo>
                  <a:close/>
                </a:path>
                <a:path w="5962015" h="382904">
                  <a:moveTo>
                    <a:pt x="5961900" y="207060"/>
                  </a:moveTo>
                  <a:lnTo>
                    <a:pt x="5945606" y="173278"/>
                  </a:lnTo>
                  <a:lnTo>
                    <a:pt x="5868682" y="13716"/>
                  </a:lnTo>
                  <a:lnTo>
                    <a:pt x="5769876" y="204381"/>
                  </a:lnTo>
                  <a:lnTo>
                    <a:pt x="5833935" y="205282"/>
                  </a:lnTo>
                  <a:lnTo>
                    <a:pt x="5831471" y="381927"/>
                  </a:lnTo>
                  <a:lnTo>
                    <a:pt x="5895479" y="382828"/>
                  </a:lnTo>
                  <a:lnTo>
                    <a:pt x="5897943" y="206171"/>
                  </a:lnTo>
                  <a:lnTo>
                    <a:pt x="5961900" y="207060"/>
                  </a:lnTo>
                  <a:close/>
                </a:path>
              </a:pathLst>
            </a:custGeom>
            <a:solidFill>
              <a:srgbClr val="282E3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5832347" y="1939797"/>
              <a:ext cx="1878964" cy="192405"/>
            </a:xfrm>
            <a:custGeom>
              <a:avLst/>
              <a:gdLst/>
              <a:ahLst/>
              <a:cxnLst/>
              <a:rect l="l" t="t" r="r" b="b"/>
              <a:pathLst>
                <a:path w="1878965" h="192405">
                  <a:moveTo>
                    <a:pt x="190246" y="0"/>
                  </a:moveTo>
                  <a:lnTo>
                    <a:pt x="0" y="99440"/>
                  </a:lnTo>
                  <a:lnTo>
                    <a:pt x="193675" y="192024"/>
                  </a:lnTo>
                  <a:lnTo>
                    <a:pt x="192543" y="128650"/>
                  </a:lnTo>
                  <a:lnTo>
                    <a:pt x="160527" y="128650"/>
                  </a:lnTo>
                  <a:lnTo>
                    <a:pt x="159385" y="64642"/>
                  </a:lnTo>
                  <a:lnTo>
                    <a:pt x="191390" y="64068"/>
                  </a:lnTo>
                  <a:lnTo>
                    <a:pt x="190246" y="0"/>
                  </a:lnTo>
                  <a:close/>
                </a:path>
                <a:path w="1878965" h="192405">
                  <a:moveTo>
                    <a:pt x="191390" y="64068"/>
                  </a:moveTo>
                  <a:lnTo>
                    <a:pt x="159385" y="64642"/>
                  </a:lnTo>
                  <a:lnTo>
                    <a:pt x="160527" y="128650"/>
                  </a:lnTo>
                  <a:lnTo>
                    <a:pt x="192533" y="128076"/>
                  </a:lnTo>
                  <a:lnTo>
                    <a:pt x="191390" y="64068"/>
                  </a:lnTo>
                  <a:close/>
                </a:path>
                <a:path w="1878965" h="192405">
                  <a:moveTo>
                    <a:pt x="192533" y="128076"/>
                  </a:moveTo>
                  <a:lnTo>
                    <a:pt x="160527" y="128650"/>
                  </a:lnTo>
                  <a:lnTo>
                    <a:pt x="192543" y="128650"/>
                  </a:lnTo>
                  <a:lnTo>
                    <a:pt x="192533" y="128076"/>
                  </a:lnTo>
                  <a:close/>
                </a:path>
                <a:path w="1878965" h="192405">
                  <a:moveTo>
                    <a:pt x="1877313" y="33781"/>
                  </a:moveTo>
                  <a:lnTo>
                    <a:pt x="191390" y="64068"/>
                  </a:lnTo>
                  <a:lnTo>
                    <a:pt x="192533" y="128076"/>
                  </a:lnTo>
                  <a:lnTo>
                    <a:pt x="1878456" y="97789"/>
                  </a:lnTo>
                  <a:lnTo>
                    <a:pt x="1877313" y="33781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7178421" y="2530601"/>
              <a:ext cx="935355" cy="3559810"/>
            </a:xfrm>
            <a:custGeom>
              <a:avLst/>
              <a:gdLst/>
              <a:ahLst/>
              <a:cxnLst/>
              <a:rect l="l" t="t" r="r" b="b"/>
              <a:pathLst>
                <a:path w="935354" h="3559810">
                  <a:moveTo>
                    <a:pt x="72898" y="3397681"/>
                  </a:moveTo>
                  <a:lnTo>
                    <a:pt x="32512" y="3389553"/>
                  </a:lnTo>
                  <a:lnTo>
                    <a:pt x="0" y="3550907"/>
                  </a:lnTo>
                  <a:lnTo>
                    <a:pt x="40386" y="3559035"/>
                  </a:lnTo>
                  <a:lnTo>
                    <a:pt x="72898" y="3397681"/>
                  </a:lnTo>
                  <a:close/>
                </a:path>
                <a:path w="935354" h="3559810">
                  <a:moveTo>
                    <a:pt x="129794" y="3115322"/>
                  </a:moveTo>
                  <a:lnTo>
                    <a:pt x="89408" y="3107194"/>
                  </a:lnTo>
                  <a:lnTo>
                    <a:pt x="56896" y="3268548"/>
                  </a:lnTo>
                  <a:lnTo>
                    <a:pt x="97282" y="3276663"/>
                  </a:lnTo>
                  <a:lnTo>
                    <a:pt x="129794" y="3115322"/>
                  </a:lnTo>
                  <a:close/>
                </a:path>
                <a:path w="935354" h="3559810">
                  <a:moveTo>
                    <a:pt x="186563" y="2832989"/>
                  </a:moveTo>
                  <a:lnTo>
                    <a:pt x="146304" y="2824861"/>
                  </a:lnTo>
                  <a:lnTo>
                    <a:pt x="113792" y="2986151"/>
                  </a:lnTo>
                  <a:lnTo>
                    <a:pt x="154051" y="2994279"/>
                  </a:lnTo>
                  <a:lnTo>
                    <a:pt x="186563" y="2832989"/>
                  </a:lnTo>
                  <a:close/>
                </a:path>
                <a:path w="935354" h="3559810">
                  <a:moveTo>
                    <a:pt x="243459" y="2550541"/>
                  </a:moveTo>
                  <a:lnTo>
                    <a:pt x="203200" y="2542413"/>
                  </a:lnTo>
                  <a:lnTo>
                    <a:pt x="170688" y="2703830"/>
                  </a:lnTo>
                  <a:lnTo>
                    <a:pt x="210947" y="2711958"/>
                  </a:lnTo>
                  <a:lnTo>
                    <a:pt x="243459" y="2550541"/>
                  </a:lnTo>
                  <a:close/>
                </a:path>
                <a:path w="935354" h="3559810">
                  <a:moveTo>
                    <a:pt x="300355" y="2268220"/>
                  </a:moveTo>
                  <a:lnTo>
                    <a:pt x="259969" y="2260092"/>
                  </a:lnTo>
                  <a:lnTo>
                    <a:pt x="227457" y="2421509"/>
                  </a:lnTo>
                  <a:lnTo>
                    <a:pt x="267843" y="2429637"/>
                  </a:lnTo>
                  <a:lnTo>
                    <a:pt x="300355" y="2268220"/>
                  </a:lnTo>
                  <a:close/>
                </a:path>
                <a:path w="935354" h="3559810">
                  <a:moveTo>
                    <a:pt x="357251" y="1985899"/>
                  </a:moveTo>
                  <a:lnTo>
                    <a:pt x="316865" y="1977771"/>
                  </a:lnTo>
                  <a:lnTo>
                    <a:pt x="284353" y="2139061"/>
                  </a:lnTo>
                  <a:lnTo>
                    <a:pt x="324739" y="2147189"/>
                  </a:lnTo>
                  <a:lnTo>
                    <a:pt x="357251" y="1985899"/>
                  </a:lnTo>
                  <a:close/>
                </a:path>
                <a:path w="935354" h="3559810">
                  <a:moveTo>
                    <a:pt x="414147" y="1703451"/>
                  </a:moveTo>
                  <a:lnTo>
                    <a:pt x="373761" y="1695323"/>
                  </a:lnTo>
                  <a:lnTo>
                    <a:pt x="341249" y="1856740"/>
                  </a:lnTo>
                  <a:lnTo>
                    <a:pt x="381635" y="1864868"/>
                  </a:lnTo>
                  <a:lnTo>
                    <a:pt x="414147" y="1703451"/>
                  </a:lnTo>
                  <a:close/>
                </a:path>
                <a:path w="935354" h="3559810">
                  <a:moveTo>
                    <a:pt x="470916" y="1421130"/>
                  </a:moveTo>
                  <a:lnTo>
                    <a:pt x="430657" y="1413002"/>
                  </a:lnTo>
                  <a:lnTo>
                    <a:pt x="398145" y="1574292"/>
                  </a:lnTo>
                  <a:lnTo>
                    <a:pt x="438531" y="1582420"/>
                  </a:lnTo>
                  <a:lnTo>
                    <a:pt x="470916" y="1421130"/>
                  </a:lnTo>
                  <a:close/>
                </a:path>
                <a:path w="935354" h="3559810">
                  <a:moveTo>
                    <a:pt x="475742" y="3398977"/>
                  </a:moveTo>
                  <a:lnTo>
                    <a:pt x="435610" y="3389922"/>
                  </a:lnTo>
                  <a:lnTo>
                    <a:pt x="399415" y="3550488"/>
                  </a:lnTo>
                  <a:lnTo>
                    <a:pt x="439547" y="3559530"/>
                  </a:lnTo>
                  <a:lnTo>
                    <a:pt x="475742" y="3398977"/>
                  </a:lnTo>
                  <a:close/>
                </a:path>
                <a:path w="935354" h="3559810">
                  <a:moveTo>
                    <a:pt x="527812" y="1138809"/>
                  </a:moveTo>
                  <a:lnTo>
                    <a:pt x="487553" y="1130681"/>
                  </a:lnTo>
                  <a:lnTo>
                    <a:pt x="455041" y="1291971"/>
                  </a:lnTo>
                  <a:lnTo>
                    <a:pt x="495300" y="1300099"/>
                  </a:lnTo>
                  <a:lnTo>
                    <a:pt x="527812" y="1138809"/>
                  </a:lnTo>
                  <a:close/>
                </a:path>
                <a:path w="935354" h="3559810">
                  <a:moveTo>
                    <a:pt x="539115" y="3118002"/>
                  </a:moveTo>
                  <a:lnTo>
                    <a:pt x="498983" y="3108947"/>
                  </a:lnTo>
                  <a:lnTo>
                    <a:pt x="462788" y="3269500"/>
                  </a:lnTo>
                  <a:lnTo>
                    <a:pt x="502920" y="3278555"/>
                  </a:lnTo>
                  <a:lnTo>
                    <a:pt x="539115" y="3118002"/>
                  </a:lnTo>
                  <a:close/>
                </a:path>
                <a:path w="935354" h="3559810">
                  <a:moveTo>
                    <a:pt x="584708" y="856361"/>
                  </a:moveTo>
                  <a:lnTo>
                    <a:pt x="544322" y="848233"/>
                  </a:lnTo>
                  <a:lnTo>
                    <a:pt x="511937" y="1009650"/>
                  </a:lnTo>
                  <a:lnTo>
                    <a:pt x="552196" y="1017778"/>
                  </a:lnTo>
                  <a:lnTo>
                    <a:pt x="584708" y="856361"/>
                  </a:lnTo>
                  <a:close/>
                </a:path>
                <a:path w="935354" h="3559810">
                  <a:moveTo>
                    <a:pt x="602488" y="2837053"/>
                  </a:moveTo>
                  <a:lnTo>
                    <a:pt x="562356" y="2827909"/>
                  </a:lnTo>
                  <a:lnTo>
                    <a:pt x="526161" y="2988564"/>
                  </a:lnTo>
                  <a:lnTo>
                    <a:pt x="566293" y="2997581"/>
                  </a:lnTo>
                  <a:lnTo>
                    <a:pt x="602488" y="2837053"/>
                  </a:lnTo>
                  <a:close/>
                </a:path>
                <a:path w="935354" h="3559810">
                  <a:moveTo>
                    <a:pt x="641604" y="574040"/>
                  </a:moveTo>
                  <a:lnTo>
                    <a:pt x="601218" y="565912"/>
                  </a:lnTo>
                  <a:lnTo>
                    <a:pt x="568706" y="727202"/>
                  </a:lnTo>
                  <a:lnTo>
                    <a:pt x="609092" y="735330"/>
                  </a:lnTo>
                  <a:lnTo>
                    <a:pt x="641604" y="574040"/>
                  </a:lnTo>
                  <a:close/>
                </a:path>
                <a:path w="935354" h="3559810">
                  <a:moveTo>
                    <a:pt x="665861" y="2556002"/>
                  </a:moveTo>
                  <a:lnTo>
                    <a:pt x="625729" y="2546985"/>
                  </a:lnTo>
                  <a:lnTo>
                    <a:pt x="589534" y="2707513"/>
                  </a:lnTo>
                  <a:lnTo>
                    <a:pt x="629666" y="2716657"/>
                  </a:lnTo>
                  <a:lnTo>
                    <a:pt x="665861" y="2556002"/>
                  </a:lnTo>
                  <a:close/>
                </a:path>
                <a:path w="935354" h="3559810">
                  <a:moveTo>
                    <a:pt x="698500" y="291719"/>
                  </a:moveTo>
                  <a:lnTo>
                    <a:pt x="658114" y="283591"/>
                  </a:lnTo>
                  <a:lnTo>
                    <a:pt x="625602" y="444881"/>
                  </a:lnTo>
                  <a:lnTo>
                    <a:pt x="665988" y="453009"/>
                  </a:lnTo>
                  <a:lnTo>
                    <a:pt x="698500" y="291719"/>
                  </a:lnTo>
                  <a:close/>
                </a:path>
                <a:path w="935354" h="3559810">
                  <a:moveTo>
                    <a:pt x="729234" y="2275078"/>
                  </a:moveTo>
                  <a:lnTo>
                    <a:pt x="689102" y="2266061"/>
                  </a:lnTo>
                  <a:lnTo>
                    <a:pt x="652907" y="2426589"/>
                  </a:lnTo>
                  <a:lnTo>
                    <a:pt x="693039" y="2435606"/>
                  </a:lnTo>
                  <a:lnTo>
                    <a:pt x="729234" y="2275078"/>
                  </a:lnTo>
                  <a:close/>
                </a:path>
                <a:path w="935354" h="3559810">
                  <a:moveTo>
                    <a:pt x="772414" y="133223"/>
                  </a:moveTo>
                  <a:lnTo>
                    <a:pt x="762508" y="96774"/>
                  </a:lnTo>
                  <a:lnTo>
                    <a:pt x="736219" y="0"/>
                  </a:lnTo>
                  <a:lnTo>
                    <a:pt x="651383" y="108839"/>
                  </a:lnTo>
                  <a:lnTo>
                    <a:pt x="691654" y="116954"/>
                  </a:lnTo>
                  <a:lnTo>
                    <a:pt x="682498" y="162560"/>
                  </a:lnTo>
                  <a:lnTo>
                    <a:pt x="722884" y="170688"/>
                  </a:lnTo>
                  <a:lnTo>
                    <a:pt x="732028" y="125095"/>
                  </a:lnTo>
                  <a:lnTo>
                    <a:pt x="772414" y="133223"/>
                  </a:lnTo>
                  <a:close/>
                </a:path>
                <a:path w="935354" h="3559810">
                  <a:moveTo>
                    <a:pt x="792607" y="1994027"/>
                  </a:moveTo>
                  <a:lnTo>
                    <a:pt x="752475" y="1985010"/>
                  </a:lnTo>
                  <a:lnTo>
                    <a:pt x="716280" y="2145538"/>
                  </a:lnTo>
                  <a:lnTo>
                    <a:pt x="756412" y="2154682"/>
                  </a:lnTo>
                  <a:lnTo>
                    <a:pt x="792607" y="1994027"/>
                  </a:lnTo>
                  <a:close/>
                </a:path>
                <a:path w="935354" h="3559810">
                  <a:moveTo>
                    <a:pt x="855980" y="1713103"/>
                  </a:moveTo>
                  <a:lnTo>
                    <a:pt x="815848" y="1704086"/>
                  </a:lnTo>
                  <a:lnTo>
                    <a:pt x="779653" y="1864614"/>
                  </a:lnTo>
                  <a:lnTo>
                    <a:pt x="819785" y="1873631"/>
                  </a:lnTo>
                  <a:lnTo>
                    <a:pt x="855980" y="1713103"/>
                  </a:lnTo>
                  <a:close/>
                </a:path>
                <a:path w="935354" h="3559810">
                  <a:moveTo>
                    <a:pt x="934974" y="1549781"/>
                  </a:moveTo>
                  <a:lnTo>
                    <a:pt x="925550" y="1511554"/>
                  </a:lnTo>
                  <a:lnTo>
                    <a:pt x="901954" y="1415796"/>
                  </a:lnTo>
                  <a:lnTo>
                    <a:pt x="814578" y="1522603"/>
                  </a:lnTo>
                  <a:lnTo>
                    <a:pt x="854659" y="1531658"/>
                  </a:lnTo>
                  <a:lnTo>
                    <a:pt x="843026" y="1583690"/>
                  </a:lnTo>
                  <a:lnTo>
                    <a:pt x="883158" y="1592707"/>
                  </a:lnTo>
                  <a:lnTo>
                    <a:pt x="894803" y="1540713"/>
                  </a:lnTo>
                  <a:lnTo>
                    <a:pt x="934974" y="1549781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6100572" y="2194052"/>
              <a:ext cx="1623060" cy="726440"/>
            </a:xfrm>
            <a:custGeom>
              <a:avLst/>
              <a:gdLst/>
              <a:ahLst/>
              <a:cxnLst/>
              <a:rect l="l" t="t" r="r" b="b"/>
              <a:pathLst>
                <a:path w="1623059" h="726439">
                  <a:moveTo>
                    <a:pt x="139318" y="549148"/>
                  </a:moveTo>
                  <a:lnTo>
                    <a:pt x="0" y="712470"/>
                  </a:lnTo>
                  <a:lnTo>
                    <a:pt x="214249" y="725932"/>
                  </a:lnTo>
                  <a:lnTo>
                    <a:pt x="194547" y="679450"/>
                  </a:lnTo>
                  <a:lnTo>
                    <a:pt x="159765" y="679450"/>
                  </a:lnTo>
                  <a:lnTo>
                    <a:pt x="134874" y="620522"/>
                  </a:lnTo>
                  <a:lnTo>
                    <a:pt x="164282" y="608045"/>
                  </a:lnTo>
                  <a:lnTo>
                    <a:pt x="139318" y="549148"/>
                  </a:lnTo>
                  <a:close/>
                </a:path>
                <a:path w="1623059" h="726439">
                  <a:moveTo>
                    <a:pt x="164282" y="608045"/>
                  </a:moveTo>
                  <a:lnTo>
                    <a:pt x="134874" y="620522"/>
                  </a:lnTo>
                  <a:lnTo>
                    <a:pt x="159765" y="679450"/>
                  </a:lnTo>
                  <a:lnTo>
                    <a:pt x="189246" y="666944"/>
                  </a:lnTo>
                  <a:lnTo>
                    <a:pt x="164282" y="608045"/>
                  </a:lnTo>
                  <a:close/>
                </a:path>
                <a:path w="1623059" h="726439">
                  <a:moveTo>
                    <a:pt x="189246" y="666944"/>
                  </a:moveTo>
                  <a:lnTo>
                    <a:pt x="159765" y="679450"/>
                  </a:lnTo>
                  <a:lnTo>
                    <a:pt x="194547" y="679450"/>
                  </a:lnTo>
                  <a:lnTo>
                    <a:pt x="189246" y="666944"/>
                  </a:lnTo>
                  <a:close/>
                </a:path>
                <a:path w="1623059" h="726439">
                  <a:moveTo>
                    <a:pt x="1597532" y="0"/>
                  </a:moveTo>
                  <a:lnTo>
                    <a:pt x="164282" y="608045"/>
                  </a:lnTo>
                  <a:lnTo>
                    <a:pt x="189246" y="666944"/>
                  </a:lnTo>
                  <a:lnTo>
                    <a:pt x="1622552" y="58927"/>
                  </a:lnTo>
                  <a:lnTo>
                    <a:pt x="1597532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9294876" y="431291"/>
              <a:ext cx="2775585" cy="1079500"/>
            </a:xfrm>
            <a:custGeom>
              <a:avLst/>
              <a:gdLst/>
              <a:ahLst/>
              <a:cxnLst/>
              <a:rect l="l" t="t" r="r" b="b"/>
              <a:pathLst>
                <a:path w="2775584" h="1079500">
                  <a:moveTo>
                    <a:pt x="2595372" y="0"/>
                  </a:moveTo>
                  <a:lnTo>
                    <a:pt x="179831" y="0"/>
                  </a:lnTo>
                  <a:lnTo>
                    <a:pt x="132027" y="6424"/>
                  </a:lnTo>
                  <a:lnTo>
                    <a:pt x="89069" y="24553"/>
                  </a:lnTo>
                  <a:lnTo>
                    <a:pt x="52673" y="52673"/>
                  </a:lnTo>
                  <a:lnTo>
                    <a:pt x="24553" y="89069"/>
                  </a:lnTo>
                  <a:lnTo>
                    <a:pt x="6424" y="132027"/>
                  </a:lnTo>
                  <a:lnTo>
                    <a:pt x="0" y="179832"/>
                  </a:lnTo>
                  <a:lnTo>
                    <a:pt x="0" y="899160"/>
                  </a:lnTo>
                  <a:lnTo>
                    <a:pt x="6424" y="946964"/>
                  </a:lnTo>
                  <a:lnTo>
                    <a:pt x="24553" y="989922"/>
                  </a:lnTo>
                  <a:lnTo>
                    <a:pt x="52673" y="1026318"/>
                  </a:lnTo>
                  <a:lnTo>
                    <a:pt x="89069" y="1054438"/>
                  </a:lnTo>
                  <a:lnTo>
                    <a:pt x="132027" y="1072567"/>
                  </a:lnTo>
                  <a:lnTo>
                    <a:pt x="179831" y="1078992"/>
                  </a:lnTo>
                  <a:lnTo>
                    <a:pt x="2595372" y="1078992"/>
                  </a:lnTo>
                  <a:lnTo>
                    <a:pt x="2643176" y="1072567"/>
                  </a:lnTo>
                  <a:lnTo>
                    <a:pt x="2686134" y="1054438"/>
                  </a:lnTo>
                  <a:lnTo>
                    <a:pt x="2722530" y="1026318"/>
                  </a:lnTo>
                  <a:lnTo>
                    <a:pt x="2750650" y="989922"/>
                  </a:lnTo>
                  <a:lnTo>
                    <a:pt x="2768779" y="946964"/>
                  </a:lnTo>
                  <a:lnTo>
                    <a:pt x="2775204" y="899160"/>
                  </a:lnTo>
                  <a:lnTo>
                    <a:pt x="2775204" y="179832"/>
                  </a:lnTo>
                  <a:lnTo>
                    <a:pt x="2768779" y="132027"/>
                  </a:lnTo>
                  <a:lnTo>
                    <a:pt x="2750650" y="89069"/>
                  </a:lnTo>
                  <a:lnTo>
                    <a:pt x="2722530" y="52673"/>
                  </a:lnTo>
                  <a:lnTo>
                    <a:pt x="2686134" y="24553"/>
                  </a:lnTo>
                  <a:lnTo>
                    <a:pt x="2643176" y="6424"/>
                  </a:lnTo>
                  <a:lnTo>
                    <a:pt x="2595372" y="0"/>
                  </a:lnTo>
                  <a:close/>
                </a:path>
              </a:pathLst>
            </a:custGeom>
            <a:solidFill>
              <a:srgbClr val="1EB7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9294876" y="431291"/>
              <a:ext cx="2775585" cy="1079500"/>
            </a:xfrm>
            <a:custGeom>
              <a:avLst/>
              <a:gdLst/>
              <a:ahLst/>
              <a:cxnLst/>
              <a:rect l="l" t="t" r="r" b="b"/>
              <a:pathLst>
                <a:path w="2775584" h="1079500">
                  <a:moveTo>
                    <a:pt x="0" y="179832"/>
                  </a:moveTo>
                  <a:lnTo>
                    <a:pt x="6424" y="132027"/>
                  </a:lnTo>
                  <a:lnTo>
                    <a:pt x="24553" y="89069"/>
                  </a:lnTo>
                  <a:lnTo>
                    <a:pt x="52673" y="52673"/>
                  </a:lnTo>
                  <a:lnTo>
                    <a:pt x="89069" y="24553"/>
                  </a:lnTo>
                  <a:lnTo>
                    <a:pt x="132027" y="6424"/>
                  </a:lnTo>
                  <a:lnTo>
                    <a:pt x="179831" y="0"/>
                  </a:lnTo>
                  <a:lnTo>
                    <a:pt x="2595372" y="0"/>
                  </a:lnTo>
                  <a:lnTo>
                    <a:pt x="2643176" y="6424"/>
                  </a:lnTo>
                  <a:lnTo>
                    <a:pt x="2686134" y="24553"/>
                  </a:lnTo>
                  <a:lnTo>
                    <a:pt x="2722530" y="52673"/>
                  </a:lnTo>
                  <a:lnTo>
                    <a:pt x="2750650" y="89069"/>
                  </a:lnTo>
                  <a:lnTo>
                    <a:pt x="2768779" y="132027"/>
                  </a:lnTo>
                  <a:lnTo>
                    <a:pt x="2775204" y="179832"/>
                  </a:lnTo>
                  <a:lnTo>
                    <a:pt x="2775204" y="899160"/>
                  </a:lnTo>
                  <a:lnTo>
                    <a:pt x="2768779" y="946964"/>
                  </a:lnTo>
                  <a:lnTo>
                    <a:pt x="2750650" y="989922"/>
                  </a:lnTo>
                  <a:lnTo>
                    <a:pt x="2722530" y="1026318"/>
                  </a:lnTo>
                  <a:lnTo>
                    <a:pt x="2686134" y="1054438"/>
                  </a:lnTo>
                  <a:lnTo>
                    <a:pt x="2643176" y="1072567"/>
                  </a:lnTo>
                  <a:lnTo>
                    <a:pt x="2595372" y="1078992"/>
                  </a:lnTo>
                  <a:lnTo>
                    <a:pt x="179831" y="1078992"/>
                  </a:lnTo>
                  <a:lnTo>
                    <a:pt x="132027" y="1072567"/>
                  </a:lnTo>
                  <a:lnTo>
                    <a:pt x="89069" y="1054438"/>
                  </a:lnTo>
                  <a:lnTo>
                    <a:pt x="52673" y="1026318"/>
                  </a:lnTo>
                  <a:lnTo>
                    <a:pt x="24553" y="989922"/>
                  </a:lnTo>
                  <a:lnTo>
                    <a:pt x="6424" y="946964"/>
                  </a:lnTo>
                  <a:lnTo>
                    <a:pt x="0" y="899160"/>
                  </a:lnTo>
                  <a:lnTo>
                    <a:pt x="0" y="179832"/>
                  </a:lnTo>
                  <a:close/>
                </a:path>
              </a:pathLst>
            </a:custGeom>
            <a:ln w="12192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0" name="object 80"/>
          <p:cNvSpPr txBox="1"/>
          <p:nvPr/>
        </p:nvSpPr>
        <p:spPr>
          <a:xfrm>
            <a:off x="9472293" y="562337"/>
            <a:ext cx="241046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10">
                <a:latin typeface="Calibri"/>
                <a:cs typeface="Calibri"/>
              </a:rPr>
              <a:t>BRANŻOWA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400" b="1">
                <a:latin typeface="Calibri"/>
                <a:cs typeface="Calibri"/>
              </a:rPr>
              <a:t>SZKOŁA</a:t>
            </a:r>
            <a:r>
              <a:rPr sz="2400" b="1" spc="-75">
                <a:latin typeface="Calibri"/>
                <a:cs typeface="Calibri"/>
              </a:rPr>
              <a:t> </a:t>
            </a:r>
            <a:r>
              <a:rPr sz="2400" b="1">
                <a:latin typeface="Calibri"/>
                <a:cs typeface="Calibri"/>
              </a:rPr>
              <a:t>II</a:t>
            </a:r>
            <a:r>
              <a:rPr sz="2400" b="1" spc="-70">
                <a:latin typeface="Calibri"/>
                <a:cs typeface="Calibri"/>
              </a:rPr>
              <a:t> </a:t>
            </a:r>
            <a:r>
              <a:rPr sz="2400" b="1" spc="-10">
                <a:latin typeface="Calibri"/>
                <a:cs typeface="Calibri"/>
              </a:rPr>
              <a:t>STOPNIA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7" name="object 81"/>
          <p:cNvGrpSpPr/>
          <p:nvPr/>
        </p:nvGrpSpPr>
        <p:grpSpPr>
          <a:xfrm>
            <a:off x="5457444" y="693166"/>
            <a:ext cx="3852545" cy="3938270"/>
            <a:chOff x="5457444" y="693166"/>
            <a:chExt cx="3852545" cy="3938270"/>
          </a:xfrm>
        </p:grpSpPr>
        <p:sp>
          <p:nvSpPr>
            <p:cNvPr id="82" name="object 82"/>
            <p:cNvSpPr/>
            <p:nvPr/>
          </p:nvSpPr>
          <p:spPr>
            <a:xfrm>
              <a:off x="5759196" y="693165"/>
              <a:ext cx="3545204" cy="2670810"/>
            </a:xfrm>
            <a:custGeom>
              <a:avLst/>
              <a:gdLst/>
              <a:ahLst/>
              <a:cxnLst/>
              <a:rect l="l" t="t" r="r" b="b"/>
              <a:pathLst>
                <a:path w="3545204" h="2670810">
                  <a:moveTo>
                    <a:pt x="859917" y="2670556"/>
                  </a:moveTo>
                  <a:lnTo>
                    <a:pt x="845680" y="2607056"/>
                  </a:lnTo>
                  <a:lnTo>
                    <a:pt x="830402" y="2544483"/>
                  </a:lnTo>
                  <a:lnTo>
                    <a:pt x="814146" y="2482926"/>
                  </a:lnTo>
                  <a:lnTo>
                    <a:pt x="796963" y="2422512"/>
                  </a:lnTo>
                  <a:lnTo>
                    <a:pt x="778891" y="2363317"/>
                  </a:lnTo>
                  <a:lnTo>
                    <a:pt x="759993" y="2305469"/>
                  </a:lnTo>
                  <a:lnTo>
                    <a:pt x="740333" y="2249068"/>
                  </a:lnTo>
                  <a:lnTo>
                    <a:pt x="719937" y="2194204"/>
                  </a:lnTo>
                  <a:lnTo>
                    <a:pt x="698881" y="2140978"/>
                  </a:lnTo>
                  <a:lnTo>
                    <a:pt x="677214" y="2089518"/>
                  </a:lnTo>
                  <a:lnTo>
                    <a:pt x="654977" y="2039899"/>
                  </a:lnTo>
                  <a:lnTo>
                    <a:pt x="632218" y="1992236"/>
                  </a:lnTo>
                  <a:lnTo>
                    <a:pt x="609015" y="1946630"/>
                  </a:lnTo>
                  <a:lnTo>
                    <a:pt x="585406" y="1903196"/>
                  </a:lnTo>
                  <a:lnTo>
                    <a:pt x="561428" y="1862023"/>
                  </a:lnTo>
                  <a:lnTo>
                    <a:pt x="537159" y="1823212"/>
                  </a:lnTo>
                  <a:lnTo>
                    <a:pt x="512635" y="1786877"/>
                  </a:lnTo>
                  <a:lnTo>
                    <a:pt x="487921" y="1753120"/>
                  </a:lnTo>
                  <a:lnTo>
                    <a:pt x="463067" y="1722043"/>
                  </a:lnTo>
                  <a:lnTo>
                    <a:pt x="413118" y="1668310"/>
                  </a:lnTo>
                  <a:lnTo>
                    <a:pt x="363232" y="1626539"/>
                  </a:lnTo>
                  <a:lnTo>
                    <a:pt x="313817" y="1597533"/>
                  </a:lnTo>
                  <a:lnTo>
                    <a:pt x="289306" y="1490599"/>
                  </a:lnTo>
                  <a:lnTo>
                    <a:pt x="221361" y="1631188"/>
                  </a:lnTo>
                  <a:lnTo>
                    <a:pt x="360045" y="1799717"/>
                  </a:lnTo>
                  <a:lnTo>
                    <a:pt x="335534" y="1692783"/>
                  </a:lnTo>
                  <a:lnTo>
                    <a:pt x="360527" y="1705851"/>
                  </a:lnTo>
                  <a:lnTo>
                    <a:pt x="411048" y="1742097"/>
                  </a:lnTo>
                  <a:lnTo>
                    <a:pt x="461886" y="1791169"/>
                  </a:lnTo>
                  <a:lnTo>
                    <a:pt x="487299" y="1820252"/>
                  </a:lnTo>
                  <a:lnTo>
                    <a:pt x="512610" y="1852218"/>
                  </a:lnTo>
                  <a:lnTo>
                    <a:pt x="537794" y="1886966"/>
                  </a:lnTo>
                  <a:lnTo>
                    <a:pt x="562762" y="1924392"/>
                  </a:lnTo>
                  <a:lnTo>
                    <a:pt x="587489" y="1964397"/>
                  </a:lnTo>
                  <a:lnTo>
                    <a:pt x="611886" y="2006866"/>
                  </a:lnTo>
                  <a:lnTo>
                    <a:pt x="635927" y="2051697"/>
                  </a:lnTo>
                  <a:lnTo>
                    <a:pt x="659549" y="2098776"/>
                  </a:lnTo>
                  <a:lnTo>
                    <a:pt x="682675" y="2148014"/>
                  </a:lnTo>
                  <a:lnTo>
                    <a:pt x="705269" y="2199297"/>
                  </a:lnTo>
                  <a:lnTo>
                    <a:pt x="727265" y="2252522"/>
                  </a:lnTo>
                  <a:lnTo>
                    <a:pt x="748614" y="2307577"/>
                  </a:lnTo>
                  <a:lnTo>
                    <a:pt x="769264" y="2364371"/>
                  </a:lnTo>
                  <a:lnTo>
                    <a:pt x="789139" y="2422779"/>
                  </a:lnTo>
                  <a:lnTo>
                    <a:pt x="808202" y="2482710"/>
                  </a:lnTo>
                  <a:lnTo>
                    <a:pt x="826389" y="2544051"/>
                  </a:lnTo>
                  <a:lnTo>
                    <a:pt x="843648" y="2606700"/>
                  </a:lnTo>
                  <a:lnTo>
                    <a:pt x="859917" y="2670556"/>
                  </a:lnTo>
                  <a:close/>
                </a:path>
                <a:path w="3545204" h="2670810">
                  <a:moveTo>
                    <a:pt x="3544824" y="61468"/>
                  </a:moveTo>
                  <a:lnTo>
                    <a:pt x="3526536" y="0"/>
                  </a:lnTo>
                  <a:lnTo>
                    <a:pt x="174879" y="998258"/>
                  </a:lnTo>
                  <a:lnTo>
                    <a:pt x="156591" y="936879"/>
                  </a:lnTo>
                  <a:lnTo>
                    <a:pt x="0" y="1083691"/>
                  </a:lnTo>
                  <a:lnTo>
                    <a:pt x="211455" y="1120902"/>
                  </a:lnTo>
                  <a:lnTo>
                    <a:pt x="195884" y="1068705"/>
                  </a:lnTo>
                  <a:lnTo>
                    <a:pt x="193154" y="1059561"/>
                  </a:lnTo>
                  <a:lnTo>
                    <a:pt x="3544824" y="61468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6486016" y="3316097"/>
              <a:ext cx="223520" cy="1309370"/>
            </a:xfrm>
            <a:custGeom>
              <a:avLst/>
              <a:gdLst/>
              <a:ahLst/>
              <a:cxnLst/>
              <a:rect l="l" t="t" r="r" b="b"/>
              <a:pathLst>
                <a:path w="223520" h="1309370">
                  <a:moveTo>
                    <a:pt x="122428" y="0"/>
                  </a:moveTo>
                  <a:lnTo>
                    <a:pt x="136955" y="66341"/>
                  </a:lnTo>
                  <a:lnTo>
                    <a:pt x="149984" y="131965"/>
                  </a:lnTo>
                  <a:lnTo>
                    <a:pt x="161525" y="196760"/>
                  </a:lnTo>
                  <a:lnTo>
                    <a:pt x="171589" y="260610"/>
                  </a:lnTo>
                  <a:lnTo>
                    <a:pt x="180190" y="323403"/>
                  </a:lnTo>
                  <a:lnTo>
                    <a:pt x="187336" y="385023"/>
                  </a:lnTo>
                  <a:lnTo>
                    <a:pt x="193041" y="445359"/>
                  </a:lnTo>
                  <a:lnTo>
                    <a:pt x="197316" y="504295"/>
                  </a:lnTo>
                  <a:lnTo>
                    <a:pt x="200172" y="561717"/>
                  </a:lnTo>
                  <a:lnTo>
                    <a:pt x="201619" y="617513"/>
                  </a:lnTo>
                  <a:lnTo>
                    <a:pt x="201671" y="671568"/>
                  </a:lnTo>
                  <a:lnTo>
                    <a:pt x="200338" y="723768"/>
                  </a:lnTo>
                  <a:lnTo>
                    <a:pt x="197632" y="774000"/>
                  </a:lnTo>
                  <a:lnTo>
                    <a:pt x="193563" y="822150"/>
                  </a:lnTo>
                  <a:lnTo>
                    <a:pt x="188145" y="868103"/>
                  </a:lnTo>
                  <a:lnTo>
                    <a:pt x="181387" y="911747"/>
                  </a:lnTo>
                  <a:lnTo>
                    <a:pt x="173301" y="952967"/>
                  </a:lnTo>
                  <a:lnTo>
                    <a:pt x="163899" y="991649"/>
                  </a:lnTo>
                  <a:lnTo>
                    <a:pt x="141192" y="1060946"/>
                  </a:lnTo>
                  <a:lnTo>
                    <a:pt x="113358" y="1118726"/>
                  </a:lnTo>
                  <a:lnTo>
                    <a:pt x="80486" y="1164080"/>
                  </a:lnTo>
                  <a:lnTo>
                    <a:pt x="42670" y="1196097"/>
                  </a:lnTo>
                  <a:lnTo>
                    <a:pt x="0" y="1213865"/>
                  </a:lnTo>
                  <a:lnTo>
                    <a:pt x="21843" y="1308989"/>
                  </a:lnTo>
                  <a:lnTo>
                    <a:pt x="64514" y="1291243"/>
                  </a:lnTo>
                  <a:lnTo>
                    <a:pt x="102330" y="1259243"/>
                  </a:lnTo>
                  <a:lnTo>
                    <a:pt x="135202" y="1213900"/>
                  </a:lnTo>
                  <a:lnTo>
                    <a:pt x="163036" y="1156124"/>
                  </a:lnTo>
                  <a:lnTo>
                    <a:pt x="185743" y="1086828"/>
                  </a:lnTo>
                  <a:lnTo>
                    <a:pt x="195145" y="1048145"/>
                  </a:lnTo>
                  <a:lnTo>
                    <a:pt x="203231" y="1006923"/>
                  </a:lnTo>
                  <a:lnTo>
                    <a:pt x="209989" y="963277"/>
                  </a:lnTo>
                  <a:lnTo>
                    <a:pt x="215407" y="917320"/>
                  </a:lnTo>
                  <a:lnTo>
                    <a:pt x="219476" y="869167"/>
                  </a:lnTo>
                  <a:lnTo>
                    <a:pt x="222182" y="818931"/>
                  </a:lnTo>
                  <a:lnTo>
                    <a:pt x="223515" y="766727"/>
                  </a:lnTo>
                  <a:lnTo>
                    <a:pt x="223463" y="712667"/>
                  </a:lnTo>
                  <a:lnTo>
                    <a:pt x="222016" y="656867"/>
                  </a:lnTo>
                  <a:lnTo>
                    <a:pt x="219160" y="599440"/>
                  </a:lnTo>
                  <a:lnTo>
                    <a:pt x="214885" y="540500"/>
                  </a:lnTo>
                  <a:lnTo>
                    <a:pt x="209180" y="480160"/>
                  </a:lnTo>
                  <a:lnTo>
                    <a:pt x="202034" y="418536"/>
                  </a:lnTo>
                  <a:lnTo>
                    <a:pt x="193433" y="355740"/>
                  </a:lnTo>
                  <a:lnTo>
                    <a:pt x="183369" y="291887"/>
                  </a:lnTo>
                  <a:lnTo>
                    <a:pt x="171828" y="227090"/>
                  </a:lnTo>
                  <a:lnTo>
                    <a:pt x="158799" y="161464"/>
                  </a:lnTo>
                  <a:lnTo>
                    <a:pt x="144272" y="95123"/>
                  </a:lnTo>
                  <a:lnTo>
                    <a:pt x="122428" y="0"/>
                  </a:lnTo>
                  <a:close/>
                </a:path>
              </a:pathLst>
            </a:custGeom>
            <a:solidFill>
              <a:srgbClr val="CD9A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5980556" y="2183765"/>
              <a:ext cx="728980" cy="2441575"/>
            </a:xfrm>
            <a:custGeom>
              <a:avLst/>
              <a:gdLst/>
              <a:ahLst/>
              <a:cxnLst/>
              <a:rect l="l" t="t" r="r" b="b"/>
              <a:pathLst>
                <a:path w="728979" h="2441575">
                  <a:moveTo>
                    <a:pt x="627888" y="1132332"/>
                  </a:moveTo>
                  <a:lnTo>
                    <a:pt x="642415" y="1198673"/>
                  </a:lnTo>
                  <a:lnTo>
                    <a:pt x="655444" y="1264297"/>
                  </a:lnTo>
                  <a:lnTo>
                    <a:pt x="666985" y="1329092"/>
                  </a:lnTo>
                  <a:lnTo>
                    <a:pt x="677049" y="1392942"/>
                  </a:lnTo>
                  <a:lnTo>
                    <a:pt x="685650" y="1455735"/>
                  </a:lnTo>
                  <a:lnTo>
                    <a:pt x="692796" y="1517355"/>
                  </a:lnTo>
                  <a:lnTo>
                    <a:pt x="698501" y="1577691"/>
                  </a:lnTo>
                  <a:lnTo>
                    <a:pt x="702776" y="1636627"/>
                  </a:lnTo>
                  <a:lnTo>
                    <a:pt x="705632" y="1694049"/>
                  </a:lnTo>
                  <a:lnTo>
                    <a:pt x="707079" y="1749845"/>
                  </a:lnTo>
                  <a:lnTo>
                    <a:pt x="707131" y="1803900"/>
                  </a:lnTo>
                  <a:lnTo>
                    <a:pt x="705798" y="1856100"/>
                  </a:lnTo>
                  <a:lnTo>
                    <a:pt x="703092" y="1906332"/>
                  </a:lnTo>
                  <a:lnTo>
                    <a:pt x="699023" y="1954482"/>
                  </a:lnTo>
                  <a:lnTo>
                    <a:pt x="693605" y="2000435"/>
                  </a:lnTo>
                  <a:lnTo>
                    <a:pt x="686847" y="2044079"/>
                  </a:lnTo>
                  <a:lnTo>
                    <a:pt x="678761" y="2085299"/>
                  </a:lnTo>
                  <a:lnTo>
                    <a:pt x="669359" y="2123981"/>
                  </a:lnTo>
                  <a:lnTo>
                    <a:pt x="646652" y="2193278"/>
                  </a:lnTo>
                  <a:lnTo>
                    <a:pt x="618818" y="2251058"/>
                  </a:lnTo>
                  <a:lnTo>
                    <a:pt x="585946" y="2296412"/>
                  </a:lnTo>
                  <a:lnTo>
                    <a:pt x="548130" y="2328429"/>
                  </a:lnTo>
                  <a:lnTo>
                    <a:pt x="505459" y="2346198"/>
                  </a:lnTo>
                  <a:lnTo>
                    <a:pt x="527303" y="2441321"/>
                  </a:lnTo>
                  <a:lnTo>
                    <a:pt x="569974" y="2423575"/>
                  </a:lnTo>
                  <a:lnTo>
                    <a:pt x="607790" y="2391575"/>
                  </a:lnTo>
                  <a:lnTo>
                    <a:pt x="640662" y="2346232"/>
                  </a:lnTo>
                  <a:lnTo>
                    <a:pt x="668496" y="2288456"/>
                  </a:lnTo>
                  <a:lnTo>
                    <a:pt x="691203" y="2219160"/>
                  </a:lnTo>
                  <a:lnTo>
                    <a:pt x="700605" y="2180477"/>
                  </a:lnTo>
                  <a:lnTo>
                    <a:pt x="708691" y="2139255"/>
                  </a:lnTo>
                  <a:lnTo>
                    <a:pt x="715449" y="2095609"/>
                  </a:lnTo>
                  <a:lnTo>
                    <a:pt x="720867" y="2049653"/>
                  </a:lnTo>
                  <a:lnTo>
                    <a:pt x="724936" y="2001499"/>
                  </a:lnTo>
                  <a:lnTo>
                    <a:pt x="727642" y="1951263"/>
                  </a:lnTo>
                  <a:lnTo>
                    <a:pt x="728975" y="1899059"/>
                  </a:lnTo>
                  <a:lnTo>
                    <a:pt x="728923" y="1844999"/>
                  </a:lnTo>
                  <a:lnTo>
                    <a:pt x="727476" y="1789199"/>
                  </a:lnTo>
                  <a:lnTo>
                    <a:pt x="724620" y="1731772"/>
                  </a:lnTo>
                  <a:lnTo>
                    <a:pt x="720345" y="1672832"/>
                  </a:lnTo>
                  <a:lnTo>
                    <a:pt x="714640" y="1612492"/>
                  </a:lnTo>
                  <a:lnTo>
                    <a:pt x="707494" y="1550868"/>
                  </a:lnTo>
                  <a:lnTo>
                    <a:pt x="698893" y="1488072"/>
                  </a:lnTo>
                  <a:lnTo>
                    <a:pt x="688829" y="1424219"/>
                  </a:lnTo>
                  <a:lnTo>
                    <a:pt x="677288" y="1359422"/>
                  </a:lnTo>
                  <a:lnTo>
                    <a:pt x="664259" y="1293796"/>
                  </a:lnTo>
                  <a:lnTo>
                    <a:pt x="649732" y="1227455"/>
                  </a:lnTo>
                  <a:lnTo>
                    <a:pt x="627888" y="1132332"/>
                  </a:lnTo>
                  <a:lnTo>
                    <a:pt x="612647" y="1068613"/>
                  </a:lnTo>
                  <a:lnTo>
                    <a:pt x="596393" y="1005957"/>
                  </a:lnTo>
                  <a:lnTo>
                    <a:pt x="579180" y="944467"/>
                  </a:lnTo>
                  <a:lnTo>
                    <a:pt x="561062" y="884247"/>
                  </a:lnTo>
                  <a:lnTo>
                    <a:pt x="542094" y="825401"/>
                  </a:lnTo>
                  <a:lnTo>
                    <a:pt x="522331" y="768034"/>
                  </a:lnTo>
                  <a:lnTo>
                    <a:pt x="501826" y="712249"/>
                  </a:lnTo>
                  <a:lnTo>
                    <a:pt x="480633" y="658151"/>
                  </a:lnTo>
                  <a:lnTo>
                    <a:pt x="458808" y="605844"/>
                  </a:lnTo>
                  <a:lnTo>
                    <a:pt x="436405" y="555431"/>
                  </a:lnTo>
                  <a:lnTo>
                    <a:pt x="413477" y="507018"/>
                  </a:lnTo>
                  <a:lnTo>
                    <a:pt x="390080" y="460708"/>
                  </a:lnTo>
                  <a:lnTo>
                    <a:pt x="366267" y="416605"/>
                  </a:lnTo>
                  <a:lnTo>
                    <a:pt x="342094" y="374813"/>
                  </a:lnTo>
                  <a:lnTo>
                    <a:pt x="317613" y="335438"/>
                  </a:lnTo>
                  <a:lnTo>
                    <a:pt x="292880" y="298581"/>
                  </a:lnTo>
                  <a:lnTo>
                    <a:pt x="267950" y="264349"/>
                  </a:lnTo>
                  <a:lnTo>
                    <a:pt x="242875" y="232844"/>
                  </a:lnTo>
                  <a:lnTo>
                    <a:pt x="217711" y="204172"/>
                  </a:lnTo>
                  <a:lnTo>
                    <a:pt x="167333" y="155739"/>
                  </a:lnTo>
                  <a:lnTo>
                    <a:pt x="117250" y="119884"/>
                  </a:lnTo>
                  <a:lnTo>
                    <a:pt x="92455" y="106934"/>
                  </a:lnTo>
                  <a:lnTo>
                    <a:pt x="67944" y="0"/>
                  </a:lnTo>
                  <a:lnTo>
                    <a:pt x="0" y="140588"/>
                  </a:lnTo>
                  <a:lnTo>
                    <a:pt x="138683" y="309118"/>
                  </a:lnTo>
                  <a:lnTo>
                    <a:pt x="114172" y="202184"/>
                  </a:lnTo>
                  <a:lnTo>
                    <a:pt x="139169" y="215240"/>
                  </a:lnTo>
                  <a:lnTo>
                    <a:pt x="189690" y="251494"/>
                  </a:lnTo>
                  <a:lnTo>
                    <a:pt x="240537" y="300565"/>
                  </a:lnTo>
                  <a:lnTo>
                    <a:pt x="265943" y="329644"/>
                  </a:lnTo>
                  <a:lnTo>
                    <a:pt x="291261" y="361611"/>
                  </a:lnTo>
                  <a:lnTo>
                    <a:pt x="316436" y="396362"/>
                  </a:lnTo>
                  <a:lnTo>
                    <a:pt x="341411" y="433790"/>
                  </a:lnTo>
                  <a:lnTo>
                    <a:pt x="366130" y="473791"/>
                  </a:lnTo>
                  <a:lnTo>
                    <a:pt x="390537" y="516258"/>
                  </a:lnTo>
                  <a:lnTo>
                    <a:pt x="414575" y="561088"/>
                  </a:lnTo>
                  <a:lnTo>
                    <a:pt x="438188" y="608173"/>
                  </a:lnTo>
                  <a:lnTo>
                    <a:pt x="461319" y="657410"/>
                  </a:lnTo>
                  <a:lnTo>
                    <a:pt x="483913" y="708693"/>
                  </a:lnTo>
                  <a:lnTo>
                    <a:pt x="505913" y="761915"/>
                  </a:lnTo>
                  <a:lnTo>
                    <a:pt x="527263" y="816973"/>
                  </a:lnTo>
                  <a:lnTo>
                    <a:pt x="547907" y="873761"/>
                  </a:lnTo>
                  <a:lnTo>
                    <a:pt x="567787" y="932173"/>
                  </a:lnTo>
                  <a:lnTo>
                    <a:pt x="586849" y="992103"/>
                  </a:lnTo>
                  <a:lnTo>
                    <a:pt x="605035" y="1053448"/>
                  </a:lnTo>
                  <a:lnTo>
                    <a:pt x="622289" y="1116101"/>
                  </a:lnTo>
                  <a:lnTo>
                    <a:pt x="638556" y="1179957"/>
                  </a:lnTo>
                </a:path>
              </a:pathLst>
            </a:custGeom>
            <a:ln w="12700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5457444" y="855218"/>
              <a:ext cx="3852545" cy="1913889"/>
            </a:xfrm>
            <a:custGeom>
              <a:avLst/>
              <a:gdLst/>
              <a:ahLst/>
              <a:cxnLst/>
              <a:rect l="l" t="t" r="r" b="b"/>
              <a:pathLst>
                <a:path w="3852545" h="1913889">
                  <a:moveTo>
                    <a:pt x="130047" y="1741297"/>
                  </a:moveTo>
                  <a:lnTo>
                    <a:pt x="0" y="1912112"/>
                  </a:lnTo>
                  <a:lnTo>
                    <a:pt x="214629" y="1913763"/>
                  </a:lnTo>
                  <a:lnTo>
                    <a:pt x="193328" y="1870329"/>
                  </a:lnTo>
                  <a:lnTo>
                    <a:pt x="157733" y="1870329"/>
                  </a:lnTo>
                  <a:lnTo>
                    <a:pt x="129539" y="1812925"/>
                  </a:lnTo>
                  <a:lnTo>
                    <a:pt x="158263" y="1798829"/>
                  </a:lnTo>
                  <a:lnTo>
                    <a:pt x="130047" y="1741297"/>
                  </a:lnTo>
                  <a:close/>
                </a:path>
                <a:path w="3852545" h="1913889">
                  <a:moveTo>
                    <a:pt x="158263" y="1798829"/>
                  </a:moveTo>
                  <a:lnTo>
                    <a:pt x="129539" y="1812925"/>
                  </a:lnTo>
                  <a:lnTo>
                    <a:pt x="157733" y="1870329"/>
                  </a:lnTo>
                  <a:lnTo>
                    <a:pt x="186424" y="1856250"/>
                  </a:lnTo>
                  <a:lnTo>
                    <a:pt x="158263" y="1798829"/>
                  </a:lnTo>
                  <a:close/>
                </a:path>
                <a:path w="3852545" h="1913889">
                  <a:moveTo>
                    <a:pt x="186424" y="1856250"/>
                  </a:moveTo>
                  <a:lnTo>
                    <a:pt x="157733" y="1870329"/>
                  </a:lnTo>
                  <a:lnTo>
                    <a:pt x="193328" y="1870329"/>
                  </a:lnTo>
                  <a:lnTo>
                    <a:pt x="186424" y="1856250"/>
                  </a:lnTo>
                  <a:close/>
                </a:path>
                <a:path w="3852545" h="1913889">
                  <a:moveTo>
                    <a:pt x="3823970" y="0"/>
                  </a:moveTo>
                  <a:lnTo>
                    <a:pt x="158263" y="1798829"/>
                  </a:lnTo>
                  <a:lnTo>
                    <a:pt x="186424" y="1856250"/>
                  </a:lnTo>
                  <a:lnTo>
                    <a:pt x="3852163" y="57404"/>
                  </a:lnTo>
                  <a:lnTo>
                    <a:pt x="3823970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" name="object 86"/>
          <p:cNvGrpSpPr/>
          <p:nvPr/>
        </p:nvGrpSpPr>
        <p:grpSpPr>
          <a:xfrm>
            <a:off x="10113136" y="1546860"/>
            <a:ext cx="1702435" cy="2763520"/>
            <a:chOff x="10113136" y="1546860"/>
            <a:chExt cx="1702435" cy="2763520"/>
          </a:xfrm>
        </p:grpSpPr>
        <p:sp>
          <p:nvSpPr>
            <p:cNvPr id="87" name="object 87"/>
            <p:cNvSpPr/>
            <p:nvPr/>
          </p:nvSpPr>
          <p:spPr>
            <a:xfrm>
              <a:off x="10113137" y="1546859"/>
              <a:ext cx="1702435" cy="2760345"/>
            </a:xfrm>
            <a:custGeom>
              <a:avLst/>
              <a:gdLst/>
              <a:ahLst/>
              <a:cxnLst/>
              <a:rect l="l" t="t" r="r" b="b"/>
              <a:pathLst>
                <a:path w="1702434" h="2760345">
                  <a:moveTo>
                    <a:pt x="192024" y="2546604"/>
                  </a:moveTo>
                  <a:lnTo>
                    <a:pt x="175920" y="2515616"/>
                  </a:lnTo>
                  <a:lnTo>
                    <a:pt x="93091" y="2356104"/>
                  </a:lnTo>
                  <a:lnTo>
                    <a:pt x="0" y="2549525"/>
                  </a:lnTo>
                  <a:lnTo>
                    <a:pt x="63982" y="2548559"/>
                  </a:lnTo>
                  <a:lnTo>
                    <a:pt x="66675" y="2722372"/>
                  </a:lnTo>
                  <a:lnTo>
                    <a:pt x="130683" y="2721356"/>
                  </a:lnTo>
                  <a:lnTo>
                    <a:pt x="127990" y="2547582"/>
                  </a:lnTo>
                  <a:lnTo>
                    <a:pt x="192024" y="2546604"/>
                  </a:lnTo>
                  <a:close/>
                </a:path>
                <a:path w="1702434" h="2760345">
                  <a:moveTo>
                    <a:pt x="1458595" y="651129"/>
                  </a:moveTo>
                  <a:lnTo>
                    <a:pt x="1452816" y="622477"/>
                  </a:lnTo>
                  <a:lnTo>
                    <a:pt x="1437068" y="599059"/>
                  </a:lnTo>
                  <a:lnTo>
                    <a:pt x="1413687" y="583272"/>
                  </a:lnTo>
                  <a:lnTo>
                    <a:pt x="1385062" y="577469"/>
                  </a:lnTo>
                  <a:lnTo>
                    <a:pt x="1330579" y="577469"/>
                  </a:lnTo>
                  <a:lnTo>
                    <a:pt x="1330579" y="484632"/>
                  </a:lnTo>
                  <a:lnTo>
                    <a:pt x="1213231" y="607314"/>
                  </a:lnTo>
                  <a:lnTo>
                    <a:pt x="1330579" y="729996"/>
                  </a:lnTo>
                  <a:lnTo>
                    <a:pt x="1330579" y="637159"/>
                  </a:lnTo>
                  <a:lnTo>
                    <a:pt x="1392682" y="637159"/>
                  </a:lnTo>
                  <a:lnTo>
                    <a:pt x="1399032" y="643382"/>
                  </a:lnTo>
                  <a:lnTo>
                    <a:pt x="1399032" y="2756916"/>
                  </a:lnTo>
                  <a:lnTo>
                    <a:pt x="1458595" y="2756916"/>
                  </a:lnTo>
                  <a:lnTo>
                    <a:pt x="1458595" y="651129"/>
                  </a:lnTo>
                  <a:close/>
                </a:path>
                <a:path w="1702434" h="2760345">
                  <a:moveTo>
                    <a:pt x="1702181" y="192659"/>
                  </a:moveTo>
                  <a:lnTo>
                    <a:pt x="1686001" y="159766"/>
                  </a:lnTo>
                  <a:lnTo>
                    <a:pt x="1607439" y="0"/>
                  </a:lnTo>
                  <a:lnTo>
                    <a:pt x="1510157" y="191389"/>
                  </a:lnTo>
                  <a:lnTo>
                    <a:pt x="1574203" y="191820"/>
                  </a:lnTo>
                  <a:lnTo>
                    <a:pt x="1557655" y="2759456"/>
                  </a:lnTo>
                  <a:lnTo>
                    <a:pt x="1621663" y="2759837"/>
                  </a:lnTo>
                  <a:lnTo>
                    <a:pt x="1638211" y="192239"/>
                  </a:lnTo>
                  <a:lnTo>
                    <a:pt x="1702181" y="192659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11326367" y="2031492"/>
              <a:ext cx="245745" cy="2272665"/>
            </a:xfrm>
            <a:custGeom>
              <a:avLst/>
              <a:gdLst/>
              <a:ahLst/>
              <a:cxnLst/>
              <a:rect l="l" t="t" r="r" b="b"/>
              <a:pathLst>
                <a:path w="245745" h="2272665">
                  <a:moveTo>
                    <a:pt x="245363" y="2272284"/>
                  </a:moveTo>
                  <a:lnTo>
                    <a:pt x="245363" y="166497"/>
                  </a:lnTo>
                  <a:lnTo>
                    <a:pt x="239589" y="137842"/>
                  </a:lnTo>
                  <a:lnTo>
                    <a:pt x="223837" y="114426"/>
                  </a:lnTo>
                  <a:lnTo>
                    <a:pt x="200465" y="98631"/>
                  </a:lnTo>
                  <a:lnTo>
                    <a:pt x="171830" y="92837"/>
                  </a:lnTo>
                  <a:lnTo>
                    <a:pt x="117348" y="92837"/>
                  </a:lnTo>
                  <a:lnTo>
                    <a:pt x="117348" y="0"/>
                  </a:lnTo>
                  <a:lnTo>
                    <a:pt x="0" y="122682"/>
                  </a:lnTo>
                  <a:lnTo>
                    <a:pt x="117348" y="245363"/>
                  </a:lnTo>
                  <a:lnTo>
                    <a:pt x="117348" y="152527"/>
                  </a:lnTo>
                  <a:lnTo>
                    <a:pt x="171830" y="152527"/>
                  </a:lnTo>
                  <a:lnTo>
                    <a:pt x="179450" y="152527"/>
                  </a:lnTo>
                  <a:lnTo>
                    <a:pt x="185800" y="158750"/>
                  </a:lnTo>
                  <a:lnTo>
                    <a:pt x="185800" y="166497"/>
                  </a:lnTo>
                  <a:lnTo>
                    <a:pt x="185800" y="2272284"/>
                  </a:lnTo>
                  <a:lnTo>
                    <a:pt x="245363" y="2272284"/>
                  </a:lnTo>
                  <a:close/>
                </a:path>
              </a:pathLst>
            </a:custGeom>
            <a:ln w="12192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B9F8FF"/>
        </a:solidFill>
      </a:spPr>
      <a:bodyPr wrap="square" lIns="0" tIns="0" rIns="0" bIns="0" rtlCol="0"/>
      <a:lstStyle>
        <a:defPPr>
          <a:defRPr/>
        </a:defPPr>
      </a:lstStyle>
    </a:spDef>
  </a:objectDefaults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1490</TotalTime>
  <Words>1752</Words>
  <Application>Microsoft Office PowerPoint</Application>
  <PresentationFormat>Niestandardowy</PresentationFormat>
  <Paragraphs>463</Paragraphs>
  <Slides>31</Slides>
  <Notes>3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31</vt:i4>
      </vt:variant>
    </vt:vector>
  </HeadingPairs>
  <TitlesOfParts>
    <vt:vector size="32" baseType="lpstr">
      <vt:lpstr>Office Theme</vt:lpstr>
      <vt:lpstr> ŚCIEŻKI  KSZTAŁCENIA   ABSOLWENTA  SZKOŁY PODSTAWOWEJ                                                    opracowała                                                                                                        Dorota Kaleta</vt:lpstr>
      <vt:lpstr>Slajd 2</vt:lpstr>
      <vt:lpstr>Slajd 3</vt:lpstr>
      <vt:lpstr>STUDIA WYŻSZE</vt:lpstr>
      <vt:lpstr>Slajd 5</vt:lpstr>
      <vt:lpstr>Zawody w technikum</vt:lpstr>
      <vt:lpstr>Zawody w technikum</vt:lpstr>
      <vt:lpstr>Zawody w technikum</vt:lpstr>
      <vt:lpstr>Zawody w technikum</vt:lpstr>
      <vt:lpstr>Zawody w technikum</vt:lpstr>
      <vt:lpstr>Branża Spedycyjno – Logistyczna (SPL)</vt:lpstr>
      <vt:lpstr>         33 zawody w szkołach Powiatu Jarosławskiego</vt:lpstr>
      <vt:lpstr>STUDIA WYŻSZE</vt:lpstr>
      <vt:lpstr>Slajd 14</vt:lpstr>
      <vt:lpstr>Slajd 15</vt:lpstr>
      <vt:lpstr>Zawody w technikum</vt:lpstr>
      <vt:lpstr>Zawody w technikum</vt:lpstr>
      <vt:lpstr>Zawody w technikum</vt:lpstr>
      <vt:lpstr>Zawody w technikum</vt:lpstr>
      <vt:lpstr>Zawody w technikum</vt:lpstr>
      <vt:lpstr>      Branża Przemysłu Mody (MOD)</vt:lpstr>
      <vt:lpstr> 23 zawody w szkołach Powiatu Jarosławskiego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Igor</dc:creator>
  <cp:lastModifiedBy>Dorota</cp:lastModifiedBy>
  <cp:revision>132</cp:revision>
  <dcterms:created xsi:type="dcterms:W3CDTF">2023-01-08T16:19:05Z</dcterms:created>
  <dcterms:modified xsi:type="dcterms:W3CDTF">2023-02-14T08:18:35Z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2020-10-17T00:00:00Z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2023-01-08T00:00:00Z</vt:filetime>
  </property>
  <property fmtid="{D5CDD505-2E9C-101B-9397-08002B2CF9AE}" pid="5" name="Producer">
    <vt:lpwstr>Microsoft® PowerPoint® 2016</vt:lpwstr>
  </property>
</Properties>
</file>